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7" r:id="rId8"/>
    <p:sldId id="275" r:id="rId9"/>
    <p:sldId id="258" r:id="rId10"/>
    <p:sldId id="259" r:id="rId11"/>
    <p:sldId id="260" r:id="rId12"/>
    <p:sldId id="261" r:id="rId13"/>
    <p:sldId id="262" r:id="rId14"/>
    <p:sldId id="263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CF1-CA10-4D0D-B948-0A21A84327ED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7272-FB68-4087-B9EF-4B0D23798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CF1-CA10-4D0D-B948-0A21A84327ED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7272-FB68-4087-B9EF-4B0D23798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CF1-CA10-4D0D-B948-0A21A84327ED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7272-FB68-4087-B9EF-4B0D23798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CF1-CA10-4D0D-B948-0A21A84327ED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7272-FB68-4087-B9EF-4B0D23798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CF1-CA10-4D0D-B948-0A21A84327ED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7272-FB68-4087-B9EF-4B0D23798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CF1-CA10-4D0D-B948-0A21A84327ED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7272-FB68-4087-B9EF-4B0D23798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CF1-CA10-4D0D-B948-0A21A84327ED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7272-FB68-4087-B9EF-4B0D23798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CF1-CA10-4D0D-B948-0A21A84327ED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7272-FB68-4087-B9EF-4B0D23798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CF1-CA10-4D0D-B948-0A21A84327ED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7272-FB68-4087-B9EF-4B0D23798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CF1-CA10-4D0D-B948-0A21A84327ED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7272-FB68-4087-B9EF-4B0D23798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0CF1-CA10-4D0D-B948-0A21A84327ED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7272-FB68-4087-B9EF-4B0D23798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0CF1-CA10-4D0D-B948-0A21A84327ED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7272-FB68-4087-B9EF-4B0D23798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Koneksi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MySQL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dan</a:t>
            </a:r>
            <a:r>
              <a:rPr lang="en-US" b="1" dirty="0" smtClean="0">
                <a:solidFill>
                  <a:srgbClr val="0070C0"/>
                </a:solidFill>
              </a:rPr>
              <a:t> PHP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DB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‘konekdb.sql’</a:t>
            </a:r>
          </a:p>
          <a:p>
            <a:r>
              <a:rPr lang="en-US" dirty="0" err="1" smtClean="0"/>
              <a:t>Buatkah</a:t>
            </a:r>
            <a:r>
              <a:rPr lang="en-US" dirty="0" smtClean="0"/>
              <a:t> file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‘koneksi.php’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Menghubungkan</a:t>
            </a:r>
            <a:r>
              <a:rPr lang="en-US" b="1" dirty="0" smtClean="0">
                <a:solidFill>
                  <a:srgbClr val="0070C0"/>
                </a:solidFill>
              </a:rPr>
              <a:t> PHP </a:t>
            </a:r>
            <a:r>
              <a:rPr lang="en-US" b="1" dirty="0" err="1" smtClean="0">
                <a:solidFill>
                  <a:srgbClr val="0070C0"/>
                </a:solidFill>
              </a:rPr>
              <a:t>dgn</a:t>
            </a:r>
            <a:r>
              <a:rPr lang="en-US" b="1" dirty="0" smtClean="0">
                <a:solidFill>
                  <a:srgbClr val="0070C0"/>
                </a:solidFill>
              </a:rPr>
              <a:t> DB </a:t>
            </a:r>
            <a:r>
              <a:rPr lang="en-US" b="1" dirty="0" err="1" smtClean="0">
                <a:solidFill>
                  <a:srgbClr val="0070C0"/>
                </a:solidFill>
              </a:rPr>
              <a:t>MySQL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" name="Content Placeholder 3"/>
          <p:cNvPicPr>
            <a:picLocks noChangeAspect="1" noChangeArrowheads="1"/>
          </p:cNvPicPr>
          <p:nvPr/>
        </p:nvPicPr>
        <p:blipFill>
          <a:blip r:embed="rId2" cstate="print"/>
          <a:srcRect l="5315" t="11785" r="25281" b="56226"/>
          <a:stretch>
            <a:fillRect/>
          </a:stretch>
        </p:blipFill>
        <p:spPr bwMode="auto">
          <a:xfrm>
            <a:off x="533400" y="3581400"/>
            <a:ext cx="8229600" cy="214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ji-phantom-pre-flight-checklist-game-of-drones-7072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14478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b="1" dirty="0"/>
              <a:t> </a:t>
            </a:r>
            <a:r>
              <a:rPr lang="en-US" b="1" dirty="0" err="1" smtClean="0"/>
              <a:t>mysql_connect</a:t>
            </a:r>
            <a:r>
              <a:rPr lang="en-US" b="1" dirty="0" smtClean="0"/>
              <a:t>() </a:t>
            </a:r>
            <a:r>
              <a:rPr lang="en-US" dirty="0" err="1"/>
              <a:t>di</a:t>
            </a:r>
            <a:r>
              <a:rPr lang="en-US" dirty="0"/>
              <a:t> PHP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PHP </a:t>
            </a:r>
            <a:r>
              <a:rPr lang="en-US" dirty="0" err="1"/>
              <a:t>ke</a:t>
            </a:r>
            <a:r>
              <a:rPr lang="en-US" dirty="0"/>
              <a:t> engine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extension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mysql_connect</a:t>
            </a:r>
            <a:r>
              <a:rPr lang="en-US" dirty="0"/>
              <a:t>()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Fungsi</a:t>
            </a:r>
            <a:r>
              <a:rPr lang="en-US" dirty="0"/>
              <a:t> </a:t>
            </a:r>
            <a:r>
              <a:rPr lang="en-US" b="1" dirty="0" err="1"/>
              <a:t>mysql_connect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server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localhost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user </a:t>
            </a:r>
            <a:r>
              <a:rPr lang="en-US" dirty="0" err="1"/>
              <a:t>atau</a:t>
            </a:r>
            <a:r>
              <a:rPr lang="en-US" dirty="0"/>
              <a:t> root,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password.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Menghubungkan</a:t>
            </a:r>
            <a:r>
              <a:rPr lang="en-US" b="1" dirty="0" smtClean="0">
                <a:solidFill>
                  <a:srgbClr val="0070C0"/>
                </a:solidFill>
              </a:rPr>
              <a:t> PHP </a:t>
            </a:r>
            <a:r>
              <a:rPr lang="en-US" b="1" dirty="0" err="1" smtClean="0">
                <a:solidFill>
                  <a:srgbClr val="0070C0"/>
                </a:solidFill>
              </a:rPr>
              <a:t>dgn</a:t>
            </a:r>
            <a:r>
              <a:rPr lang="en-US" b="1" dirty="0" smtClean="0">
                <a:solidFill>
                  <a:srgbClr val="0070C0"/>
                </a:solidFill>
              </a:rPr>
              <a:t> DB </a:t>
            </a:r>
            <a:r>
              <a:rPr lang="en-US" b="1" dirty="0" err="1" smtClean="0">
                <a:solidFill>
                  <a:srgbClr val="0070C0"/>
                </a:solidFill>
              </a:rPr>
              <a:t>MySQL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b="1" dirty="0"/>
              <a:t> </a:t>
            </a:r>
            <a:r>
              <a:rPr lang="en-US" b="1" dirty="0" err="1" smtClean="0"/>
              <a:t>mysql_select_db</a:t>
            </a:r>
            <a:r>
              <a:rPr lang="en-US" b="1" dirty="0" smtClean="0"/>
              <a:t>()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PHP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database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. </a:t>
            </a:r>
            <a:r>
              <a:rPr lang="en-US" dirty="0" err="1" smtClean="0"/>
              <a:t>Jadi</a:t>
            </a:r>
            <a:r>
              <a:rPr lang="en-US" dirty="0" smtClean="0"/>
              <a:t> user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mengisikan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database “</a:t>
            </a:r>
            <a:r>
              <a:rPr lang="en-US" b="1" dirty="0" err="1" smtClean="0"/>
              <a:t>konekdb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Menghubungkan</a:t>
            </a:r>
            <a:r>
              <a:rPr lang="en-US" b="1" dirty="0" smtClean="0">
                <a:solidFill>
                  <a:srgbClr val="0070C0"/>
                </a:solidFill>
              </a:rPr>
              <a:t> PHP </a:t>
            </a:r>
            <a:r>
              <a:rPr lang="en-US" b="1" dirty="0" err="1" smtClean="0">
                <a:solidFill>
                  <a:srgbClr val="0070C0"/>
                </a:solidFill>
              </a:rPr>
              <a:t>dgn</a:t>
            </a:r>
            <a:r>
              <a:rPr lang="en-US" b="1" dirty="0" smtClean="0">
                <a:solidFill>
                  <a:srgbClr val="0070C0"/>
                </a:solidFill>
              </a:rPr>
              <a:t> DB </a:t>
            </a:r>
            <a:r>
              <a:rPr lang="en-US" b="1" dirty="0" err="1" smtClean="0">
                <a:solidFill>
                  <a:srgbClr val="0070C0"/>
                </a:solidFill>
              </a:rPr>
              <a:t>MySQL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tau </a:t>
            </a:r>
            <a:r>
              <a:rPr lang="en-US" dirty="0" err="1" smtClean="0"/>
              <a:t>nih</a:t>
            </a:r>
            <a:r>
              <a:rPr lang="en-US" dirty="0" smtClean="0"/>
              <a:t> </a:t>
            </a:r>
            <a:r>
              <a:rPr lang="en-US" b="1" dirty="0" smtClean="0"/>
              <a:t>file </a:t>
            </a:r>
            <a:r>
              <a:rPr lang="en-US" b="1" dirty="0" err="1" smtClean="0"/>
              <a:t>koneksi</a:t>
            </a:r>
            <a:r>
              <a:rPr lang="en-US" b="1" dirty="0" smtClean="0"/>
              <a:t> database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betul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sih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koneksinya</a:t>
            </a:r>
            <a:r>
              <a:rPr lang="en-US" dirty="0" smtClean="0"/>
              <a:t> </a:t>
            </a:r>
            <a:r>
              <a:rPr lang="en-US" dirty="0" err="1" smtClean="0"/>
              <a:t>denngan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kondisi</a:t>
            </a:r>
            <a:r>
              <a:rPr lang="en-US" dirty="0" smtClean="0">
                <a:solidFill>
                  <a:srgbClr val="0070C0"/>
                </a:solidFill>
              </a:rPr>
              <a:t> if else </a:t>
            </a:r>
            <a:r>
              <a:rPr lang="en-US" dirty="0" err="1" smtClean="0">
                <a:solidFill>
                  <a:srgbClr val="0070C0"/>
                </a:solidFill>
              </a:rPr>
              <a:t>pada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Apakah</a:t>
            </a:r>
            <a:r>
              <a:rPr lang="en-US" b="1" dirty="0" smtClean="0">
                <a:solidFill>
                  <a:srgbClr val="0070C0"/>
                </a:solidFill>
              </a:rPr>
              <a:t> DB </a:t>
            </a:r>
            <a:r>
              <a:rPr lang="en-US" b="1" dirty="0" err="1" smtClean="0">
                <a:solidFill>
                  <a:srgbClr val="0070C0"/>
                </a:solidFill>
              </a:rPr>
              <a:t>MySQL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sudah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Tersambung</a:t>
            </a:r>
            <a:r>
              <a:rPr lang="en-US" b="1" dirty="0" smtClean="0">
                <a:solidFill>
                  <a:srgbClr val="0070C0"/>
                </a:solidFill>
              </a:rPr>
              <a:t> ?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Apakah</a:t>
            </a:r>
            <a:r>
              <a:rPr lang="en-US" b="1" dirty="0" smtClean="0">
                <a:solidFill>
                  <a:srgbClr val="0070C0"/>
                </a:solidFill>
              </a:rPr>
              <a:t> DB </a:t>
            </a:r>
            <a:r>
              <a:rPr lang="en-US" b="1" dirty="0" err="1" smtClean="0">
                <a:solidFill>
                  <a:srgbClr val="0070C0"/>
                </a:solidFill>
              </a:rPr>
              <a:t>MySQL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sudah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Tersambung</a:t>
            </a:r>
            <a:r>
              <a:rPr lang="en-US" b="1" dirty="0" smtClean="0">
                <a:solidFill>
                  <a:srgbClr val="0070C0"/>
                </a:solidFill>
              </a:rPr>
              <a:t> ?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4706" t="12500" r="38235" b="22917"/>
          <a:stretch>
            <a:fillRect/>
          </a:stretch>
        </p:blipFill>
        <p:spPr bwMode="auto">
          <a:xfrm>
            <a:off x="304800" y="1447800"/>
            <a:ext cx="8382000" cy="5357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Cara </a:t>
            </a:r>
            <a:r>
              <a:rPr lang="en-US" b="1" dirty="0" err="1">
                <a:solidFill>
                  <a:srgbClr val="0070C0"/>
                </a:solidFill>
              </a:rPr>
              <a:t>Menggunakan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MySQLi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MySQLi</a:t>
            </a:r>
            <a:r>
              <a:rPr lang="en-US" dirty="0"/>
              <a:t> extension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extension.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 smtClean="0"/>
              <a:t>.</a:t>
            </a:r>
          </a:p>
          <a:p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server.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extension,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0070C0"/>
                </a:solidFill>
              </a:rPr>
              <a:t>mysql_connect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b="1" dirty="0"/>
              <a:t>”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MySQLi</a:t>
            </a:r>
            <a:r>
              <a:rPr lang="en-US" dirty="0"/>
              <a:t> extension?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 </a:t>
            </a:r>
            <a:r>
              <a:rPr lang="en-US" b="1" dirty="0"/>
              <a:t>‘</a:t>
            </a:r>
            <a:r>
              <a:rPr lang="en-US" b="1" dirty="0" err="1"/>
              <a:t>i</a:t>
            </a:r>
            <a:r>
              <a:rPr lang="en-US" b="1" dirty="0"/>
              <a:t>’</a:t>
            </a:r>
            <a:r>
              <a:rPr lang="en-US" dirty="0"/>
              <a:t> 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belakangnya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 </a:t>
            </a:r>
            <a:r>
              <a:rPr lang="en-US" b="1" dirty="0"/>
              <a:t>“</a:t>
            </a:r>
            <a:r>
              <a:rPr lang="en-US" b="1" dirty="0" err="1">
                <a:solidFill>
                  <a:srgbClr val="0070C0"/>
                </a:solidFill>
              </a:rPr>
              <a:t>mysqli_connect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b="1" dirty="0"/>
              <a:t>”</a:t>
            </a:r>
            <a:r>
              <a:rPr lang="en-US" dirty="0"/>
              <a:t>.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lain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extension.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‘</a:t>
            </a:r>
            <a:r>
              <a:rPr lang="en-US" dirty="0" err="1"/>
              <a:t>i</a:t>
            </a:r>
            <a:r>
              <a:rPr lang="en-US" dirty="0"/>
              <a:t>’,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peletakan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MySQLi</a:t>
            </a:r>
            <a:r>
              <a:rPr lang="en-US" dirty="0"/>
              <a:t> extension.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extension,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MySQLi</a:t>
            </a:r>
            <a:r>
              <a:rPr lang="en-US" dirty="0"/>
              <a:t>,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Cara </a:t>
            </a:r>
            <a:r>
              <a:rPr lang="en-US" b="1" dirty="0" err="1">
                <a:solidFill>
                  <a:srgbClr val="0070C0"/>
                </a:solidFill>
              </a:rPr>
              <a:t>Menggunakan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MySQLi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/>
          <a:lstStyle/>
          <a:p>
            <a:pPr>
              <a:buNone/>
            </a:pPr>
            <a:r>
              <a:rPr lang="en-US" smtClean="0"/>
              <a:t>	Namun</a:t>
            </a:r>
            <a:r>
              <a:rPr lang="en-US" dirty="0" smtClean="0"/>
              <a:t> </a:t>
            </a:r>
            <a:r>
              <a:rPr lang="en-US" dirty="0" err="1"/>
              <a:t>perbedaan</a:t>
            </a:r>
            <a:r>
              <a:rPr lang="en-US" dirty="0"/>
              <a:t> paling </a:t>
            </a:r>
            <a:r>
              <a:rPr lang="en-US" dirty="0" err="1"/>
              <a:t>mendasar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mysqli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</a:t>
            </a:r>
            <a:r>
              <a:rPr lang="en-US" dirty="0" err="1"/>
              <a:t>mysqli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 </a:t>
            </a:r>
            <a:r>
              <a:rPr lang="en-US" b="1" dirty="0"/>
              <a:t>object oriented programming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Cara </a:t>
            </a:r>
            <a:r>
              <a:rPr lang="en-US" b="1" dirty="0" err="1">
                <a:solidFill>
                  <a:srgbClr val="0070C0"/>
                </a:solidFill>
              </a:rPr>
              <a:t>Menggunakan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MySQLi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7059" t="30208" r="54118" b="48959"/>
          <a:stretch>
            <a:fillRect/>
          </a:stretch>
        </p:blipFill>
        <p:spPr bwMode="auto">
          <a:xfrm>
            <a:off x="457200" y="1371600"/>
            <a:ext cx="804672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Penggunaan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mysqli_connect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Database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‘</a:t>
            </a:r>
            <a:r>
              <a:rPr lang="en-US" dirty="0" err="1" smtClean="0"/>
              <a:t>crud_db</a:t>
            </a:r>
            <a:r>
              <a:rPr lang="en-US" dirty="0" smtClean="0"/>
              <a:t>’ </a:t>
            </a:r>
          </a:p>
          <a:p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ekstensi</a:t>
            </a:r>
            <a:r>
              <a:rPr lang="en-US" dirty="0" smtClean="0"/>
              <a:t> .</a:t>
            </a:r>
            <a:r>
              <a:rPr lang="en-US" dirty="0" err="1" smtClean="0"/>
              <a:t>sql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706" t="12500" r="55882" b="43750"/>
          <a:stretch>
            <a:fillRect/>
          </a:stretch>
        </p:blipFill>
        <p:spPr bwMode="auto">
          <a:xfrm>
            <a:off x="1143000" y="1905000"/>
            <a:ext cx="7086600" cy="444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Create </a:t>
            </a:r>
            <a:r>
              <a:rPr lang="en-US" b="1" dirty="0" err="1" smtClean="0">
                <a:solidFill>
                  <a:srgbClr val="0070C0"/>
                </a:solidFill>
              </a:rPr>
              <a:t>DataBase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Tipe-tipe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komunikasi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antara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PHP &amp; database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database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API</a:t>
            </a:r>
          </a:p>
          <a:p>
            <a:r>
              <a:rPr lang="en-US" dirty="0" smtClean="0"/>
              <a:t>Connector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Extension</a:t>
            </a:r>
          </a:p>
          <a:p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Driver.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 err="1" smtClean="0"/>
              <a:t>Membuat</a:t>
            </a:r>
            <a:r>
              <a:rPr lang="en-US" sz="2800" dirty="0" smtClean="0"/>
              <a:t> DB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‘crud_db.sql’</a:t>
            </a:r>
          </a:p>
          <a:p>
            <a:r>
              <a:rPr lang="en-US" sz="2800" dirty="0" err="1" smtClean="0"/>
              <a:t>Buatkah</a:t>
            </a:r>
            <a:r>
              <a:rPr lang="en-US" sz="2800" dirty="0" smtClean="0"/>
              <a:t> file </a:t>
            </a:r>
            <a:r>
              <a:rPr lang="en-US" sz="2800" dirty="0" err="1" smtClean="0"/>
              <a:t>php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‘config.php’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dibawah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Menghubungkan</a:t>
            </a:r>
            <a:r>
              <a:rPr lang="en-US" b="1" dirty="0" smtClean="0">
                <a:solidFill>
                  <a:srgbClr val="0070C0"/>
                </a:solidFill>
              </a:rPr>
              <a:t> PHP </a:t>
            </a:r>
            <a:r>
              <a:rPr lang="en-US" b="1" dirty="0" err="1" smtClean="0">
                <a:solidFill>
                  <a:srgbClr val="0070C0"/>
                </a:solidFill>
              </a:rPr>
              <a:t>dgn</a:t>
            </a:r>
            <a:r>
              <a:rPr lang="en-US" b="1" dirty="0" smtClean="0">
                <a:solidFill>
                  <a:srgbClr val="0070C0"/>
                </a:solidFill>
              </a:rPr>
              <a:t> DB </a:t>
            </a:r>
            <a:r>
              <a:rPr lang="en-US" b="1" dirty="0" err="1" smtClean="0">
                <a:solidFill>
                  <a:srgbClr val="0070C0"/>
                </a:solidFill>
              </a:rPr>
              <a:t>MySQL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ji-phantom-pre-flight-checklist-game-of-drones-7072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1219200"/>
            <a:ext cx="609600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 l="4706" t="12500" r="4706" b="16667"/>
          <a:stretch>
            <a:fillRect/>
          </a:stretch>
        </p:blipFill>
        <p:spPr bwMode="auto">
          <a:xfrm>
            <a:off x="0" y="2820390"/>
            <a:ext cx="9144000" cy="403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/>
              <a:t>PHP Developer </a:t>
            </a:r>
            <a:r>
              <a:rPr lang="en-US" dirty="0" err="1"/>
              <a:t>menggunakan</a:t>
            </a:r>
            <a:r>
              <a:rPr lang="en-US" dirty="0"/>
              <a:t> extension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server.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PHP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MySQL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Extension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MySQLi</a:t>
            </a:r>
            <a:r>
              <a:rPr lang="en-US" b="1" dirty="0">
                <a:solidFill>
                  <a:srgbClr val="0070C0"/>
                </a:solidFill>
              </a:rPr>
              <a:t> Extension </a:t>
            </a:r>
            <a:r>
              <a:rPr lang="en-US" dirty="0"/>
              <a:t>yang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framework PHP extension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Perbedaan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MySQL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MySQLi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PHP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>
                <a:solidFill>
                  <a:srgbClr val="0070C0"/>
                </a:solidFill>
              </a:rPr>
              <a:t>MySQL</a:t>
            </a:r>
            <a:r>
              <a:rPr lang="en-US" dirty="0">
                <a:solidFill>
                  <a:srgbClr val="0070C0"/>
                </a:solidFill>
              </a:rPr>
              <a:t> extension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extensi</a:t>
            </a:r>
            <a:r>
              <a:rPr lang="en-US" dirty="0"/>
              <a:t> yang </a:t>
            </a:r>
            <a:r>
              <a:rPr lang="en-US" dirty="0" err="1"/>
              <a:t>didesain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yang procedural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server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4.1.3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4.1.3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extension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server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sana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Perbedaan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MySQL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MySQLi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PHP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Sedangkan</a:t>
            </a:r>
            <a:r>
              <a:rPr lang="en-US" dirty="0"/>
              <a:t> PHP </a:t>
            </a:r>
            <a:r>
              <a:rPr lang="en-US" dirty="0" err="1">
                <a:solidFill>
                  <a:srgbClr val="0070C0"/>
                </a:solidFill>
              </a:rPr>
              <a:t>MySQLi</a:t>
            </a:r>
            <a:r>
              <a:rPr lang="en-US" dirty="0">
                <a:solidFill>
                  <a:srgbClr val="0070C0"/>
                </a:solidFill>
              </a:rPr>
              <a:t> extension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(</a:t>
            </a:r>
            <a:r>
              <a:rPr lang="en-US" dirty="0" err="1"/>
              <a:t>MySQL</a:t>
            </a:r>
            <a:r>
              <a:rPr lang="en-US" dirty="0"/>
              <a:t> improved extension). Extension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barunya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2941" t="27083" r="25882" b="16667"/>
          <a:stretch>
            <a:fillRect/>
          </a:stretch>
        </p:blipFill>
        <p:spPr bwMode="auto">
          <a:xfrm>
            <a:off x="457200" y="1524000"/>
            <a:ext cx="84709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Perbedaan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MySQL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MySQLi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PHP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Penggunaan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mysql_connect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Database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‘</a:t>
            </a:r>
            <a:r>
              <a:rPr lang="en-US" dirty="0" err="1" smtClean="0"/>
              <a:t>konekdb</a:t>
            </a:r>
            <a:r>
              <a:rPr lang="en-US" dirty="0" smtClean="0"/>
              <a:t>’ </a:t>
            </a:r>
          </a:p>
          <a:p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ekstensi</a:t>
            </a:r>
            <a:r>
              <a:rPr lang="en-US" dirty="0" smtClean="0"/>
              <a:t> .</a:t>
            </a:r>
            <a:r>
              <a:rPr lang="en-US" dirty="0" err="1" smtClean="0"/>
              <a:t>sql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Pembuatan</a:t>
            </a:r>
            <a:r>
              <a:rPr lang="en-US" b="1" dirty="0" smtClean="0">
                <a:solidFill>
                  <a:srgbClr val="0070C0"/>
                </a:solidFill>
              </a:rPr>
              <a:t> Database </a:t>
            </a:r>
            <a:r>
              <a:rPr lang="en-US" b="1" dirty="0" err="1" smtClean="0">
                <a:solidFill>
                  <a:srgbClr val="0070C0"/>
                </a:solidFill>
              </a:rPr>
              <a:t>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r>
              <a:rPr lang="en-US" dirty="0" smtClean="0"/>
              <a:t>Command Line</a:t>
            </a:r>
          </a:p>
          <a:p>
            <a:r>
              <a:rPr lang="en-US" dirty="0" smtClean="0"/>
              <a:t>Editor (</a:t>
            </a:r>
            <a:r>
              <a:rPr lang="en-US" dirty="0" err="1" smtClean="0">
                <a:solidFill>
                  <a:srgbClr val="0070C0"/>
                </a:solidFill>
              </a:rPr>
              <a:t>Saat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ini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Phpmyadmin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Pertemuan</a:t>
            </a:r>
            <a:r>
              <a:rPr lang="en-US" dirty="0" smtClean="0">
                <a:solidFill>
                  <a:srgbClr val="0070C0"/>
                </a:solidFill>
              </a:rPr>
              <a:t> 12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dji-phantom-pre-flight-checklist-game-of-drones-7072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18288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118" t="12500" r="45882" b="9375"/>
          <a:stretch>
            <a:fillRect/>
          </a:stretch>
        </p:blipFill>
        <p:spPr bwMode="auto">
          <a:xfrm>
            <a:off x="533400" y="914400"/>
            <a:ext cx="6477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Create </a:t>
            </a:r>
            <a:r>
              <a:rPr lang="en-US" b="1" dirty="0" err="1" smtClean="0">
                <a:solidFill>
                  <a:srgbClr val="0070C0"/>
                </a:solidFill>
              </a:rPr>
              <a:t>DataBase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409</Words>
  <Application>Microsoft Office PowerPoint</Application>
  <PresentationFormat>On-screen Show (4:3)</PresentationFormat>
  <Paragraphs>50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Koneksi MySQL dan PHP</vt:lpstr>
      <vt:lpstr>Tipe-tipe komunikasi antara  PHP &amp; database</vt:lpstr>
      <vt:lpstr>Extension</vt:lpstr>
      <vt:lpstr>Perbedaan MySQL dan MySQLi di PHP</vt:lpstr>
      <vt:lpstr>Perbedaan MySQL dan MySQLi di PHP</vt:lpstr>
      <vt:lpstr>Perbedaan MySQL dan MySQLi di PHP</vt:lpstr>
      <vt:lpstr>Penggunaan mysql_connect()</vt:lpstr>
      <vt:lpstr>Pembuatan Database sql</vt:lpstr>
      <vt:lpstr>Create DataBase</vt:lpstr>
      <vt:lpstr>Menghubungkan PHP dgn DB MySQL</vt:lpstr>
      <vt:lpstr>Menghubungkan PHP dgn DB MySQL</vt:lpstr>
      <vt:lpstr>Menghubungkan PHP dgn DB MySQL</vt:lpstr>
      <vt:lpstr>Apakah DB MySQL sudah Tersambung ?</vt:lpstr>
      <vt:lpstr>Apakah DB MySQL sudah Tersambung ?</vt:lpstr>
      <vt:lpstr>Cara Menggunakan MySQLi </vt:lpstr>
      <vt:lpstr>Cara Menggunakan MySQLi </vt:lpstr>
      <vt:lpstr>Cara Menggunakan MySQLi </vt:lpstr>
      <vt:lpstr>Penggunaan mysqli_connect()</vt:lpstr>
      <vt:lpstr>Create DataBase</vt:lpstr>
      <vt:lpstr>Menghubungkan PHP dgn DB MySQL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Koneksi MySQL dan PHP</dc:title>
  <dc:creator>Hacker</dc:creator>
  <cp:lastModifiedBy>Hacker</cp:lastModifiedBy>
  <cp:revision>27</cp:revision>
  <dcterms:created xsi:type="dcterms:W3CDTF">2021-03-31T08:49:01Z</dcterms:created>
  <dcterms:modified xsi:type="dcterms:W3CDTF">2021-04-01T01:46:03Z</dcterms:modified>
</cp:coreProperties>
</file>