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4EF43-09C9-47D4-9451-6A09D7B56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261FEE-087C-4B8A-BE91-52E0A4090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4E7AD-3696-44EE-B994-88542DB60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B07-DFC4-4B29-ACEF-C79864BE2222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EB86B-2D23-4ECE-BEB5-11F19E154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F33595-8ED5-41AA-A692-42DA0F46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130D-3183-475A-9381-1527BF003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88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3515D-949C-4100-97A2-0D07D68D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6BD980-ECC1-4C33-93AD-936CAB850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EAA1D-9088-4496-9632-392CDCDC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B07-DFC4-4B29-ACEF-C79864BE2222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7AA669-BDA3-465B-B496-67D33695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12BEC-A7C1-46DD-8B01-378A3EAE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130D-3183-475A-9381-1527BF003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18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5FE194-71D6-47E3-B9E4-F5B2E2652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959AB0-35B3-4FE8-9B45-C145139CC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E3357-872E-4D13-941D-DF639DEC7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B07-DFC4-4B29-ACEF-C79864BE2222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659EA5-847C-4D9C-B8B8-874B23E74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DD43B-6E2F-44DF-84D4-F869736F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130D-3183-475A-9381-1527BF003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B41B3-A207-4D89-BA6D-F4246EDB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927990-E0E7-439B-A4C2-6BD596B9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151454-C765-4797-92C4-9DE2DA21B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B07-DFC4-4B29-ACEF-C79864BE2222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4AC630-BDCF-46C9-B349-6B6D1468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EAF4CA-5196-4182-85C4-F26BE461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130D-3183-475A-9381-1527BF003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34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CD5B9-2042-47C4-9CE6-99DCDDB6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A5198-3410-4832-8743-158FDA094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A00E0-98D6-4B65-9A14-4E8684DE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B07-DFC4-4B29-ACEF-C79864BE2222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5FADA9-58F7-47A6-A200-11883089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0FA4C-0E84-4EF4-9836-04AA48DF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130D-3183-475A-9381-1527BF003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9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1FB92-80DD-405A-9609-C4DE9B34D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2B33E-C25A-4BDD-A190-139E931A7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DAE576-AF34-44DE-B605-F1B2646F3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151B33-2C43-4BA4-85AE-4C08C2F5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B07-DFC4-4B29-ACEF-C79864BE2222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C119E-8B9D-4D8C-829E-2A4EAF3B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7234E2-F501-4FC0-BED8-BC9FE639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130D-3183-475A-9381-1527BF003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79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133BA-4E93-45A7-95EF-2A55E4F1D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57EBA7-045F-4B8A-A479-238593DE5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91026D-56E8-4FDA-B78F-33413FEF2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7800E6-53C7-40BC-8AF4-CAF8F36D0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2BBD16-BCA1-4B26-99B8-B209A63A8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80ED8D-067B-41F2-A045-E3160670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B07-DFC4-4B29-ACEF-C79864BE2222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A5B20A-3C32-4DA4-834A-2FAB4DA0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CFB11D-EF8C-48EE-B0B6-70FB76C8A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130D-3183-475A-9381-1527BF003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93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6049B-FD33-4E6B-9CB1-766FE274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670BA0-5EC9-4E1B-BB82-E4EC57DD7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B07-DFC4-4B29-ACEF-C79864BE2222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243309-8632-42F0-B8D9-A296D94A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3EFB0B-53B8-4CC6-A7C0-CA9C47D3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130D-3183-475A-9381-1527BF003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00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5B6E56-F25E-4592-A0C1-5C2A26E0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B07-DFC4-4B29-ACEF-C79864BE2222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FEB1BF-CE88-4544-B26C-0C92EA44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398BF5-51EA-41EE-89A3-1D681384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130D-3183-475A-9381-1527BF003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15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71A32-D587-4C68-B6A4-8D7239FD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B8F980-590C-4F63-A489-52987E3A1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275CFA-BC9C-4E2F-812C-8A74973CD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C7DAC2-0953-4557-8C83-3C8DC0F9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B07-DFC4-4B29-ACEF-C79864BE2222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7F3BD6-66FC-491E-AC87-7FD090CF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364AAF-E8B1-4751-B6F2-48F39948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130D-3183-475A-9381-1527BF003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78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C06F0-EE3D-4E1B-80E5-CA2C3BA4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02F663-0DF1-4201-A04F-31B2BE619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0727EE-2D85-48D8-8E15-349EE19C2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C429C-752D-4DE5-A208-65C7BA2B3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B07-DFC4-4B29-ACEF-C79864BE2222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BFCFE9-08C4-4080-93A6-718542F9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6E3576-4EAE-4B5F-9225-753BCF09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130D-3183-475A-9381-1527BF003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03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2CC1D2-5527-445D-B546-808FF181A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249C26-469D-4171-B455-0CD745EE6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1BC359-262C-4B15-8106-88792E3AF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DAB07-DFC4-4B29-ACEF-C79864BE2222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7E267-327F-4CF0-8795-6D3244F2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2AA42-135E-41F9-BEBB-D91525B3F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C130D-3183-475A-9381-1527BF003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1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20" Type="http://schemas.openxmlformats.org/officeDocument/2006/relationships/image" Target="../media/image19.png"/><Relationship Id="rId41" Type="http://schemas.openxmlformats.org/officeDocument/2006/relationships/image" Target="../media/image4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2AB97-E475-441E-A722-8B4D8AA2EF03}"/>
              </a:ext>
            </a:extLst>
          </p:cNvPr>
          <p:cNvSpPr txBox="1"/>
          <p:nvPr/>
        </p:nvSpPr>
        <p:spPr>
          <a:xfrm>
            <a:off x="1057984" y="551942"/>
            <a:ext cx="10076033" cy="2936712"/>
          </a:xfrm>
          <a:prstGeom prst="rect">
            <a:avLst/>
          </a:prstGeom>
          <a:noFill/>
        </p:spPr>
        <p:txBody>
          <a:bodyPr wrap="square" rtlCol="0">
            <a:prstTxWarp prst="textDeflateInflate">
              <a:avLst>
                <a:gd name="adj" fmla="val 38367"/>
              </a:avLst>
            </a:prstTxWarp>
            <a:spAutoFit/>
          </a:bodyPr>
          <a:lstStyle/>
          <a:p>
            <a:pPr algn="ctr"/>
            <a:r>
              <a:rPr lang="en-US" altLang="ko-KR" dirty="0"/>
              <a:t>MISSILE</a:t>
            </a: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188293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도시 단색으로 채워진">
            <a:extLst>
              <a:ext uri="{FF2B5EF4-FFF2-40B4-BE49-F238E27FC236}">
                <a16:creationId xmlns:a16="http://schemas.microsoft.com/office/drawing/2014/main" id="{7771830B-0AB1-4D2A-9441-2AC19F177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9566" y="0"/>
            <a:ext cx="914400" cy="914400"/>
          </a:xfrm>
          <a:prstGeom prst="rect">
            <a:avLst/>
          </a:prstGeom>
        </p:spPr>
      </p:pic>
      <p:pic>
        <p:nvPicPr>
          <p:cNvPr id="6" name="그래픽 5" descr="하비 공 10% 단색으로 채워진">
            <a:extLst>
              <a:ext uri="{FF2B5EF4-FFF2-40B4-BE49-F238E27FC236}">
                <a16:creationId xmlns:a16="http://schemas.microsoft.com/office/drawing/2014/main" id="{B0B2F6F5-4C6B-425E-B089-7D0A768285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9265" y="0"/>
            <a:ext cx="914400" cy="914400"/>
          </a:xfrm>
          <a:prstGeom prst="rect">
            <a:avLst/>
          </a:prstGeom>
        </p:spPr>
      </p:pic>
      <p:pic>
        <p:nvPicPr>
          <p:cNvPr id="8" name="그래픽 7" descr="하비 공 100% 단색으로 채워진">
            <a:extLst>
              <a:ext uri="{FF2B5EF4-FFF2-40B4-BE49-F238E27FC236}">
                <a16:creationId xmlns:a16="http://schemas.microsoft.com/office/drawing/2014/main" id="{0A2020B7-A32B-4BC5-840E-C455B23650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01117" y="759059"/>
            <a:ext cx="914400" cy="914400"/>
          </a:xfrm>
          <a:prstGeom prst="rect">
            <a:avLst/>
          </a:prstGeom>
        </p:spPr>
      </p:pic>
      <p:pic>
        <p:nvPicPr>
          <p:cNvPr id="10" name="그래픽 9" descr="하비 공 15% 단색으로 채워진">
            <a:extLst>
              <a:ext uri="{FF2B5EF4-FFF2-40B4-BE49-F238E27FC236}">
                <a16:creationId xmlns:a16="http://schemas.microsoft.com/office/drawing/2014/main" id="{29315E53-5C3E-4350-B056-3E57A22B30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6077" y="0"/>
            <a:ext cx="914400" cy="914400"/>
          </a:xfrm>
          <a:prstGeom prst="rect">
            <a:avLst/>
          </a:prstGeom>
        </p:spPr>
      </p:pic>
      <p:pic>
        <p:nvPicPr>
          <p:cNvPr id="12" name="그래픽 11" descr="하비 공 20% 단색으로 채워진">
            <a:extLst>
              <a:ext uri="{FF2B5EF4-FFF2-40B4-BE49-F238E27FC236}">
                <a16:creationId xmlns:a16="http://schemas.microsoft.com/office/drawing/2014/main" id="{E02BB5AE-2DB7-42FF-9854-5BF6D12831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08886" y="0"/>
            <a:ext cx="914400" cy="914400"/>
          </a:xfrm>
          <a:prstGeom prst="rect">
            <a:avLst/>
          </a:prstGeom>
        </p:spPr>
      </p:pic>
      <p:pic>
        <p:nvPicPr>
          <p:cNvPr id="14" name="그래픽 13" descr="하비 공 25% 단색으로 채워진">
            <a:extLst>
              <a:ext uri="{FF2B5EF4-FFF2-40B4-BE49-F238E27FC236}">
                <a16:creationId xmlns:a16="http://schemas.microsoft.com/office/drawing/2014/main" id="{AE08D09A-930F-4737-8D77-A4EADF8463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85698" y="11368"/>
            <a:ext cx="914400" cy="914400"/>
          </a:xfrm>
          <a:prstGeom prst="rect">
            <a:avLst/>
          </a:prstGeom>
        </p:spPr>
      </p:pic>
      <p:pic>
        <p:nvPicPr>
          <p:cNvPr id="16" name="그래픽 15" descr="하비 공 30% 단색으로 채워진">
            <a:extLst>
              <a:ext uri="{FF2B5EF4-FFF2-40B4-BE49-F238E27FC236}">
                <a16:creationId xmlns:a16="http://schemas.microsoft.com/office/drawing/2014/main" id="{6E4F81F0-65D8-4F9B-B8D5-BAEE3B3217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78507" y="11368"/>
            <a:ext cx="914400" cy="914400"/>
          </a:xfrm>
          <a:prstGeom prst="rect">
            <a:avLst/>
          </a:prstGeom>
        </p:spPr>
      </p:pic>
      <p:pic>
        <p:nvPicPr>
          <p:cNvPr id="18" name="그래픽 17" descr="하비 공 35% 단색으로 채워진">
            <a:extLst>
              <a:ext uri="{FF2B5EF4-FFF2-40B4-BE49-F238E27FC236}">
                <a16:creationId xmlns:a16="http://schemas.microsoft.com/office/drawing/2014/main" id="{2816FEE1-C153-4C86-BBAF-B8F364832A2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40080" y="22736"/>
            <a:ext cx="914400" cy="914400"/>
          </a:xfrm>
          <a:prstGeom prst="rect">
            <a:avLst/>
          </a:prstGeom>
        </p:spPr>
      </p:pic>
      <p:pic>
        <p:nvPicPr>
          <p:cNvPr id="20" name="그래픽 19" descr="하비 공 40% 단색으로 채워진">
            <a:extLst>
              <a:ext uri="{FF2B5EF4-FFF2-40B4-BE49-F238E27FC236}">
                <a16:creationId xmlns:a16="http://schemas.microsoft.com/office/drawing/2014/main" id="{CB807B04-1547-43E9-B9BB-E30014AD3E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308730" y="22736"/>
            <a:ext cx="914400" cy="914400"/>
          </a:xfrm>
          <a:prstGeom prst="rect">
            <a:avLst/>
          </a:prstGeom>
        </p:spPr>
      </p:pic>
      <p:pic>
        <p:nvPicPr>
          <p:cNvPr id="22" name="그래픽 21" descr="하비 공 45% 단색으로 채워진">
            <a:extLst>
              <a:ext uri="{FF2B5EF4-FFF2-40B4-BE49-F238E27FC236}">
                <a16:creationId xmlns:a16="http://schemas.microsoft.com/office/drawing/2014/main" id="{20792A27-EA03-4777-8E9B-8AD12C4F884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84457" y="11368"/>
            <a:ext cx="914400" cy="914400"/>
          </a:xfrm>
          <a:prstGeom prst="rect">
            <a:avLst/>
          </a:prstGeom>
        </p:spPr>
      </p:pic>
      <p:pic>
        <p:nvPicPr>
          <p:cNvPr id="24" name="그래픽 23" descr="하비 공 5% 단색으로 채워진">
            <a:extLst>
              <a:ext uri="{FF2B5EF4-FFF2-40B4-BE49-F238E27FC236}">
                <a16:creationId xmlns:a16="http://schemas.microsoft.com/office/drawing/2014/main" id="{4E828A3E-9CF4-449C-B2BC-32996BCFE3E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99920" y="0"/>
            <a:ext cx="914400" cy="914400"/>
          </a:xfrm>
          <a:prstGeom prst="rect">
            <a:avLst/>
          </a:prstGeom>
        </p:spPr>
      </p:pic>
      <p:pic>
        <p:nvPicPr>
          <p:cNvPr id="26" name="그래픽 25" descr="하비 공 50% 단색으로 채워진">
            <a:extLst>
              <a:ext uri="{FF2B5EF4-FFF2-40B4-BE49-F238E27FC236}">
                <a16:creationId xmlns:a16="http://schemas.microsoft.com/office/drawing/2014/main" id="{D1CB0992-C685-4198-B8EB-07137FBB122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846030" y="22736"/>
            <a:ext cx="914400" cy="914400"/>
          </a:xfrm>
          <a:prstGeom prst="rect">
            <a:avLst/>
          </a:prstGeom>
        </p:spPr>
      </p:pic>
      <p:pic>
        <p:nvPicPr>
          <p:cNvPr id="28" name="그래픽 27" descr="하비 공 55% 단색으로 채워진">
            <a:extLst>
              <a:ext uri="{FF2B5EF4-FFF2-40B4-BE49-F238E27FC236}">
                <a16:creationId xmlns:a16="http://schemas.microsoft.com/office/drawing/2014/main" id="{720AA143-CFA4-4725-B907-369C906BCBD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403829" y="759059"/>
            <a:ext cx="914400" cy="914400"/>
          </a:xfrm>
          <a:prstGeom prst="rect">
            <a:avLst/>
          </a:prstGeom>
        </p:spPr>
      </p:pic>
      <p:pic>
        <p:nvPicPr>
          <p:cNvPr id="30" name="그래픽 29" descr="하비 공 60% 단색으로 채워진">
            <a:extLst>
              <a:ext uri="{FF2B5EF4-FFF2-40B4-BE49-F238E27FC236}">
                <a16:creationId xmlns:a16="http://schemas.microsoft.com/office/drawing/2014/main" id="{8D68C6AD-6F15-44B8-BBCE-A89B7DD834D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161307" y="781269"/>
            <a:ext cx="914400" cy="914400"/>
          </a:xfrm>
          <a:prstGeom prst="rect">
            <a:avLst/>
          </a:prstGeom>
        </p:spPr>
      </p:pic>
      <p:pic>
        <p:nvPicPr>
          <p:cNvPr id="32" name="그래픽 31" descr="하비 공 65% 단색으로 채워진">
            <a:extLst>
              <a:ext uri="{FF2B5EF4-FFF2-40B4-BE49-F238E27FC236}">
                <a16:creationId xmlns:a16="http://schemas.microsoft.com/office/drawing/2014/main" id="{347979C6-63CD-478B-B9DE-8950E5F6ADA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918785" y="776502"/>
            <a:ext cx="914400" cy="914400"/>
          </a:xfrm>
          <a:prstGeom prst="rect">
            <a:avLst/>
          </a:prstGeom>
        </p:spPr>
      </p:pic>
      <p:pic>
        <p:nvPicPr>
          <p:cNvPr id="34" name="그래픽 33" descr="하비 공 70% 단색으로 채워진">
            <a:extLst>
              <a:ext uri="{FF2B5EF4-FFF2-40B4-BE49-F238E27FC236}">
                <a16:creationId xmlns:a16="http://schemas.microsoft.com/office/drawing/2014/main" id="{19A47410-6252-48AC-90B2-8C177D37C9E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676263" y="789507"/>
            <a:ext cx="914400" cy="914400"/>
          </a:xfrm>
          <a:prstGeom prst="rect">
            <a:avLst/>
          </a:prstGeom>
        </p:spPr>
      </p:pic>
      <p:pic>
        <p:nvPicPr>
          <p:cNvPr id="36" name="그래픽 35" descr="하비 공 75% 단색으로 채워진">
            <a:extLst>
              <a:ext uri="{FF2B5EF4-FFF2-40B4-BE49-F238E27FC236}">
                <a16:creationId xmlns:a16="http://schemas.microsoft.com/office/drawing/2014/main" id="{C17A36F6-A1D1-4BA9-AB57-6347C81E81E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7410106" y="802512"/>
            <a:ext cx="914400" cy="914400"/>
          </a:xfrm>
          <a:prstGeom prst="rect">
            <a:avLst/>
          </a:prstGeom>
        </p:spPr>
      </p:pic>
      <p:pic>
        <p:nvPicPr>
          <p:cNvPr id="38" name="그래픽 37" descr="하비 공 80% 단색으로 채워진">
            <a:extLst>
              <a:ext uri="{FF2B5EF4-FFF2-40B4-BE49-F238E27FC236}">
                <a16:creationId xmlns:a16="http://schemas.microsoft.com/office/drawing/2014/main" id="{6FAE5EC5-41C4-493D-BF38-F10C6F0DFEC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163252" y="813849"/>
            <a:ext cx="914400" cy="914400"/>
          </a:xfrm>
          <a:prstGeom prst="rect">
            <a:avLst/>
          </a:prstGeom>
        </p:spPr>
      </p:pic>
      <p:pic>
        <p:nvPicPr>
          <p:cNvPr id="40" name="그래픽 39" descr="하비 공 85% 단색으로 채워진">
            <a:extLst>
              <a:ext uri="{FF2B5EF4-FFF2-40B4-BE49-F238E27FC236}">
                <a16:creationId xmlns:a16="http://schemas.microsoft.com/office/drawing/2014/main" id="{6E7B5813-8A76-4A28-BEA2-72DA6980E12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8924825" y="802512"/>
            <a:ext cx="914400" cy="914400"/>
          </a:xfrm>
          <a:prstGeom prst="rect">
            <a:avLst/>
          </a:prstGeom>
        </p:spPr>
      </p:pic>
      <p:pic>
        <p:nvPicPr>
          <p:cNvPr id="42" name="그래픽 41" descr="하비 공 90% 단색으로 채워진">
            <a:extLst>
              <a:ext uri="{FF2B5EF4-FFF2-40B4-BE49-F238E27FC236}">
                <a16:creationId xmlns:a16="http://schemas.microsoft.com/office/drawing/2014/main" id="{C93A30DC-503C-43C7-8713-6B685A54904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9686398" y="792724"/>
            <a:ext cx="914400" cy="914400"/>
          </a:xfrm>
          <a:prstGeom prst="rect">
            <a:avLst/>
          </a:prstGeom>
        </p:spPr>
      </p:pic>
      <p:pic>
        <p:nvPicPr>
          <p:cNvPr id="44" name="그래픽 43" descr="하비 공 95% 단색으로 채워진">
            <a:extLst>
              <a:ext uri="{FF2B5EF4-FFF2-40B4-BE49-F238E27FC236}">
                <a16:creationId xmlns:a16="http://schemas.microsoft.com/office/drawing/2014/main" id="{7665B428-F6AA-4A33-99D2-6F7C1F6F1FD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0434631" y="792724"/>
            <a:ext cx="914400" cy="914400"/>
          </a:xfrm>
          <a:prstGeom prst="rect">
            <a:avLst/>
          </a:prstGeom>
        </p:spPr>
      </p:pic>
      <p:pic>
        <p:nvPicPr>
          <p:cNvPr id="46" name="그래픽 45" descr="하비 공 0% 단색으로 채워진">
            <a:extLst>
              <a:ext uri="{FF2B5EF4-FFF2-40B4-BE49-F238E27FC236}">
                <a16:creationId xmlns:a16="http://schemas.microsoft.com/office/drawing/2014/main" id="{A48E302C-7740-4290-A98A-21A21BB7E9A1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23108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0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RHIE MinHyung</dc:creator>
  <cp:lastModifiedBy>RHIE MinHyung</cp:lastModifiedBy>
  <cp:revision>4</cp:revision>
  <dcterms:created xsi:type="dcterms:W3CDTF">2021-10-07T05:45:15Z</dcterms:created>
  <dcterms:modified xsi:type="dcterms:W3CDTF">2021-10-07T09:40:32Z</dcterms:modified>
</cp:coreProperties>
</file>