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63" r:id="rId7"/>
    <p:sldId id="264" r:id="rId8"/>
    <p:sldId id="266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C9D71-3E93-494F-B661-BCD42604C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1727A-BB00-4C24-9567-9DB39FAAF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DDD32-109A-489D-B9E6-442FBBCB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3C998-F4A3-4A54-89E2-FC767604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C7C2B-E172-43F8-8AD6-ADD046A9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6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4624-125A-4E14-A356-4F5C612B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846FD-6017-4E7A-AF6E-D8534544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2D109-A4E5-4D6F-A1C1-7F1C7E2B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5BD84-C395-4758-BF25-90A9FCF1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2BF69-301A-4933-AD21-7F8506A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9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B5D7D-8F4B-440F-9286-FAD92CB9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75CAC-C2C6-4D4A-8C3F-09341182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A62E-3BE2-4722-B054-0886EE2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8AE71-B143-4273-9A10-1E094F75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BA76C-84E2-44FD-B86C-95C907F0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FBFA-C591-4DAA-9070-0834A76D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FB7D-0DBA-4213-9E10-B921241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F14DA-B694-44FE-837D-04C42077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361DB-C235-4E5A-A936-30FD1B1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D8881-B8B4-4E56-904B-13A7DB3B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6264-A1CD-40FF-9111-91B9185A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F26B0-D12A-4B6A-90CD-22996B55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588E4-6B55-4F13-ACC7-8733AF65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A6131-5CCA-4964-A6DA-F90C2985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1BE98-5AB6-4768-A520-A87066A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A636-F553-493A-B5E6-15E360E5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E69D9-3CE8-4CD8-853B-7B01A2E1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6D539-87BD-4C4B-A9A6-DAB99BB9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A7515-0A64-4A9C-A36D-0C5F82B2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57BE2-3153-46BD-970A-6C277C1B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F3D36-4153-4585-85CA-E0922FE5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D8E0F-9569-4F78-9929-BCBE37D7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C302C-82BD-48CB-9A05-4ABB1437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1E69B-1A4A-4B1C-A62A-128C0E1D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F72EE-557D-46DB-BDA4-E623A7F4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4E1FF-C7A6-4E45-BC6A-15566F04C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3927DE-D5A4-46D9-BFDE-0D18664F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8C4C8-DD2E-4E4B-A79E-0DA27151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AA2F7-9A24-4E0C-AC5B-C85E8C96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75F0-76EB-48E9-993E-C2A6C29E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4C2943-68CB-44F5-B59E-7B0BA73D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6260A-151B-47B0-8DCC-790F072C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D54D2F-607F-4647-A837-B2D2CA6C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F61BA-BF71-400F-AE13-1A354F1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65AD0-6E06-42E1-80E5-F62317CF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9EFF7-D901-4770-90E2-AD1F7FB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E1F3-422A-4BDA-B794-6CA1E9C5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724D-4E77-4F67-8E25-B3B24352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54A3A-9E31-4868-AAF4-C5DCAF31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EFC98-993B-4076-8DBB-431CE5A7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69628-371A-49BF-A410-4F7AFD8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7564-9EE0-4B20-8907-A6546CCE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1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D7590-2064-43F1-93E4-7CFF330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95F520-3FD3-4BBD-B4B0-C6654E0B5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B3B3F-DE68-416C-A1F2-9FDE4D824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CE46E-0850-486E-9749-2C5E92AC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D97EC-2725-4A1E-8C22-FB46D42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AD72A-038B-498A-8795-703D7E9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73492-9312-4245-96F7-65F8C447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AAE6B-4706-47EE-B61D-E0BFD2B2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0FF2C-B7F9-4AD2-A6C9-7EAA96DA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7FF8-32D7-4B71-A692-31167DE97BE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1B5AD-91C4-4DD9-9A26-71A1F4F7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78347-4C11-4D51-A68F-DB6C3380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9DB7-32AE-41B0-A6FE-7A51992D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40EA6-135F-4222-A4C4-C3AA529C0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OAuth 2.0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BF658-5D75-4744-AC8B-75D7218E2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이민형</a:t>
            </a:r>
          </a:p>
        </p:txBody>
      </p:sp>
    </p:spTree>
    <p:extLst>
      <p:ext uri="{BB962C8B-B14F-4D97-AF65-F5344CB8AC3E}">
        <p14:creationId xmlns:p14="http://schemas.microsoft.com/office/powerpoint/2010/main" val="366249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code=777 }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>
            <a:off x="4282798" y="4914190"/>
            <a:ext cx="3626403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4A7E2-691D-403F-91E0-66C0A07C9A69}"/>
              </a:ext>
            </a:extLst>
          </p:cNvPr>
          <p:cNvSpPr/>
          <p:nvPr/>
        </p:nvSpPr>
        <p:spPr>
          <a:xfrm>
            <a:off x="5476264" y="5204906"/>
            <a:ext cx="1199255" cy="232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 success</a:t>
            </a:r>
          </a:p>
        </p:txBody>
      </p:sp>
    </p:spTree>
    <p:extLst>
      <p:ext uri="{BB962C8B-B14F-4D97-AF65-F5344CB8AC3E}">
        <p14:creationId xmlns:p14="http://schemas.microsoft.com/office/powerpoint/2010/main" val="357004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 rot="10800000">
            <a:off x="4282798" y="4914190"/>
            <a:ext cx="3626403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4A7E2-691D-403F-91E0-66C0A07C9A69}"/>
              </a:ext>
            </a:extLst>
          </p:cNvPr>
          <p:cNvSpPr/>
          <p:nvPr/>
        </p:nvSpPr>
        <p:spPr>
          <a:xfrm>
            <a:off x="4520612" y="5320972"/>
            <a:ext cx="3110559" cy="710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“Authorization Code Grant”</a:t>
            </a:r>
          </a:p>
          <a:p>
            <a:pPr algn="ctr"/>
            <a:r>
              <a:rPr lang="en-US" altLang="ko-KR" sz="1100" dirty="0"/>
              <a:t>https://www.example.com/callback?</a:t>
            </a:r>
          </a:p>
          <a:p>
            <a:pPr algn="ctr"/>
            <a:r>
              <a:rPr lang="en-US" altLang="ko-KR" sz="1100" dirty="0"/>
              <a:t>code=777&amp;state=</a:t>
            </a:r>
            <a:r>
              <a:rPr lang="en-US" altLang="ko-KR" sz="1100" dirty="0" err="1"/>
              <a:t>xyz</a:t>
            </a:r>
            <a:endParaRPr lang="en-US" altLang="ko-KR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code=777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783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code=777 }</a:t>
            </a:r>
            <a:endParaRPr lang="ko-KR" altLang="en-US" sz="11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4C87EEF-63B1-44C2-BE5D-FC4EE7F052ED}"/>
              </a:ext>
            </a:extLst>
          </p:cNvPr>
          <p:cNvSpPr/>
          <p:nvPr/>
        </p:nvSpPr>
        <p:spPr>
          <a:xfrm rot="18900000">
            <a:off x="3528030" y="3963911"/>
            <a:ext cx="2333242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AE8CB8-80BE-42E5-9039-E192E463B754}"/>
              </a:ext>
            </a:extLst>
          </p:cNvPr>
          <p:cNvSpPr/>
          <p:nvPr/>
        </p:nvSpPr>
        <p:spPr>
          <a:xfrm>
            <a:off x="2039364" y="3466262"/>
            <a:ext cx="3110559" cy="710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“Authorization Code Grant”</a:t>
            </a:r>
          </a:p>
          <a:p>
            <a:pPr algn="ctr"/>
            <a:r>
              <a:rPr lang="en-US" altLang="ko-KR" sz="1100" dirty="0"/>
              <a:t>https://www.example.com/callback?</a:t>
            </a:r>
          </a:p>
          <a:p>
            <a:pPr algn="ctr"/>
            <a:r>
              <a:rPr lang="en-US" altLang="ko-KR" sz="1100" dirty="0"/>
              <a:t>code=777&amp;state=</a:t>
            </a:r>
            <a:r>
              <a:rPr lang="en-US" altLang="ko-KR" sz="1100" dirty="0" err="1"/>
              <a:t>xyz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297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/>
              <a:t>code:777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code=777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390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/>
              <a:t>code:777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code=777 }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D1EEF60-2F8D-4038-BAB4-8CBA7329EA7C}"/>
              </a:ext>
            </a:extLst>
          </p:cNvPr>
          <p:cNvSpPr/>
          <p:nvPr/>
        </p:nvSpPr>
        <p:spPr>
          <a:xfrm rot="2700000">
            <a:off x="6809332" y="3440220"/>
            <a:ext cx="2062733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4F0899-9A3A-419D-9574-795E44AE1389}"/>
              </a:ext>
            </a:extLst>
          </p:cNvPr>
          <p:cNvSpPr/>
          <p:nvPr/>
        </p:nvSpPr>
        <p:spPr>
          <a:xfrm>
            <a:off x="7390979" y="2176452"/>
            <a:ext cx="3322059" cy="10873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B305C2-5E81-4AB2-8C6A-16AEEEB95FFA}"/>
              </a:ext>
            </a:extLst>
          </p:cNvPr>
          <p:cNvSpPr/>
          <p:nvPr/>
        </p:nvSpPr>
        <p:spPr>
          <a:xfrm>
            <a:off x="9613287" y="2282170"/>
            <a:ext cx="1847446" cy="1818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Token Endpoint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CB8CAC-DF73-470D-89BB-879379E119BF}"/>
              </a:ext>
            </a:extLst>
          </p:cNvPr>
          <p:cNvSpPr/>
          <p:nvPr/>
        </p:nvSpPr>
        <p:spPr>
          <a:xfrm>
            <a:off x="6656634" y="1879544"/>
            <a:ext cx="3654479" cy="1222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“Access Token Request”</a:t>
            </a:r>
          </a:p>
          <a:p>
            <a:pPr algn="ctr"/>
            <a:r>
              <a:rPr lang="en-US" altLang="ko-KR" sz="1100" dirty="0"/>
              <a:t>HEADER[“Authorization”] = </a:t>
            </a:r>
            <a:r>
              <a:rPr lang="en-US" altLang="ko-KR" sz="1100" dirty="0" err="1"/>
              <a:t>client_secret</a:t>
            </a:r>
            <a:r>
              <a:rPr lang="en-US" altLang="ko-KR" sz="1100" dirty="0"/>
              <a:t>(456)</a:t>
            </a:r>
          </a:p>
          <a:p>
            <a:pPr algn="ctr"/>
            <a:r>
              <a:rPr lang="en-US" altLang="ko-KR" sz="1100" dirty="0"/>
              <a:t>https://www.google.com/token?</a:t>
            </a:r>
          </a:p>
          <a:p>
            <a:pPr algn="ctr"/>
            <a:r>
              <a:rPr lang="en-US" altLang="ko-KR" sz="1100" dirty="0" err="1"/>
              <a:t>grant_type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authorization_code</a:t>
            </a:r>
            <a:r>
              <a:rPr lang="en-US" altLang="ko-KR" sz="1100" dirty="0"/>
              <a:t>&amp;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=https://www.example.com/callback&amp;</a:t>
            </a:r>
          </a:p>
          <a:p>
            <a:pPr algn="ctr"/>
            <a:r>
              <a:rPr lang="en-US" altLang="ko-KR" sz="1100" dirty="0"/>
              <a:t>code=777&amp;client_id=123</a:t>
            </a:r>
          </a:p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021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strike="sngStrike" dirty="0"/>
              <a:t>code:777 </a:t>
            </a:r>
            <a:endParaRPr lang="ko-KR" altLang="en-US" sz="1100" strike="sngStrike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</a:t>
            </a:r>
            <a:r>
              <a:rPr lang="en-US" altLang="ko-KR" sz="1100" strike="sngStrike" dirty="0"/>
              <a:t>code=777 </a:t>
            </a:r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4F0899-9A3A-419D-9574-795E44AE1389}"/>
              </a:ext>
            </a:extLst>
          </p:cNvPr>
          <p:cNvSpPr/>
          <p:nvPr/>
        </p:nvSpPr>
        <p:spPr>
          <a:xfrm>
            <a:off x="7390979" y="2176452"/>
            <a:ext cx="3322059" cy="10873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45" name="그래픽 44" descr="키 단색으로 채워진">
            <a:extLst>
              <a:ext uri="{FF2B5EF4-FFF2-40B4-BE49-F238E27FC236}">
                <a16:creationId xmlns:a16="http://schemas.microsoft.com/office/drawing/2014/main" id="{B1C593B5-C84B-4E51-96F3-BFB60DB2E2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88554" y="2498713"/>
            <a:ext cx="516109" cy="516109"/>
          </a:xfrm>
          <a:prstGeom prst="rect">
            <a:avLst/>
          </a:prstGeom>
        </p:spPr>
      </p:pic>
      <p:pic>
        <p:nvPicPr>
          <p:cNvPr id="46" name="그래픽 45" descr="키 윤곽선">
            <a:extLst>
              <a:ext uri="{FF2B5EF4-FFF2-40B4-BE49-F238E27FC236}">
                <a16:creationId xmlns:a16="http://schemas.microsoft.com/office/drawing/2014/main" id="{6C6AEF10-774B-48D7-9436-A26D4EED8B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01460" y="3103915"/>
            <a:ext cx="516109" cy="516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A3FD0E-6E4C-410C-BE1B-BEE217A86397}"/>
              </a:ext>
            </a:extLst>
          </p:cNvPr>
          <p:cNvSpPr/>
          <p:nvPr/>
        </p:nvSpPr>
        <p:spPr>
          <a:xfrm>
            <a:off x="7595599" y="2905940"/>
            <a:ext cx="1102017" cy="204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access_token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8113984-6D2A-4019-9656-0B945CBC64F4}"/>
              </a:ext>
            </a:extLst>
          </p:cNvPr>
          <p:cNvSpPr/>
          <p:nvPr/>
        </p:nvSpPr>
        <p:spPr>
          <a:xfrm>
            <a:off x="7574715" y="3532757"/>
            <a:ext cx="1102017" cy="2043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refresh_token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6508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endParaRPr lang="en-US" altLang="ko-KR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           }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4F0899-9A3A-419D-9574-795E44AE1389}"/>
              </a:ext>
            </a:extLst>
          </p:cNvPr>
          <p:cNvSpPr/>
          <p:nvPr/>
        </p:nvSpPr>
        <p:spPr>
          <a:xfrm>
            <a:off x="7390979" y="2176452"/>
            <a:ext cx="3322059" cy="10873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0" name="그래픽 49" descr="키 단색으로 채워진">
            <a:extLst>
              <a:ext uri="{FF2B5EF4-FFF2-40B4-BE49-F238E27FC236}">
                <a16:creationId xmlns:a16="http://schemas.microsoft.com/office/drawing/2014/main" id="{502C00CE-A070-4A66-9B66-F2856C4CFA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42364" y="1432358"/>
            <a:ext cx="248615" cy="248615"/>
          </a:xfrm>
          <a:prstGeom prst="rect">
            <a:avLst/>
          </a:prstGeom>
        </p:spPr>
      </p:pic>
      <p:pic>
        <p:nvPicPr>
          <p:cNvPr id="51" name="그래픽 50" descr="키 윤곽선">
            <a:extLst>
              <a:ext uri="{FF2B5EF4-FFF2-40B4-BE49-F238E27FC236}">
                <a16:creationId xmlns:a16="http://schemas.microsoft.com/office/drawing/2014/main" id="{1ABF7B50-E70E-4FF4-9189-6937C44301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6311" y="1423229"/>
            <a:ext cx="248615" cy="248615"/>
          </a:xfrm>
          <a:prstGeom prst="rect">
            <a:avLst/>
          </a:prstGeom>
        </p:spPr>
      </p:pic>
      <p:pic>
        <p:nvPicPr>
          <p:cNvPr id="36" name="그래픽 35" descr="키 단색으로 채워진">
            <a:extLst>
              <a:ext uri="{FF2B5EF4-FFF2-40B4-BE49-F238E27FC236}">
                <a16:creationId xmlns:a16="http://schemas.microsoft.com/office/drawing/2014/main" id="{48D60019-2A68-435E-B537-32C90D9728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21885" y="4204902"/>
            <a:ext cx="248615" cy="248615"/>
          </a:xfrm>
          <a:prstGeom prst="rect">
            <a:avLst/>
          </a:prstGeom>
        </p:spPr>
      </p:pic>
      <p:pic>
        <p:nvPicPr>
          <p:cNvPr id="43" name="그래픽 42" descr="키 윤곽선">
            <a:extLst>
              <a:ext uri="{FF2B5EF4-FFF2-40B4-BE49-F238E27FC236}">
                <a16:creationId xmlns:a16="http://schemas.microsoft.com/office/drawing/2014/main" id="{C9A93B3D-10AE-4829-8396-73D12B1801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15832" y="4195773"/>
            <a:ext cx="248615" cy="2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endParaRPr lang="en-US" altLang="ko-KR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           }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4F0899-9A3A-419D-9574-795E44AE1389}"/>
              </a:ext>
            </a:extLst>
          </p:cNvPr>
          <p:cNvSpPr/>
          <p:nvPr/>
        </p:nvSpPr>
        <p:spPr>
          <a:xfrm>
            <a:off x="7390979" y="2176452"/>
            <a:ext cx="3322059" cy="10873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0" name="그래픽 49" descr="키 단색으로 채워진">
            <a:extLst>
              <a:ext uri="{FF2B5EF4-FFF2-40B4-BE49-F238E27FC236}">
                <a16:creationId xmlns:a16="http://schemas.microsoft.com/office/drawing/2014/main" id="{502C00CE-A070-4A66-9B66-F2856C4CFA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42364" y="1432358"/>
            <a:ext cx="248615" cy="248615"/>
          </a:xfrm>
          <a:prstGeom prst="rect">
            <a:avLst/>
          </a:prstGeom>
        </p:spPr>
      </p:pic>
      <p:pic>
        <p:nvPicPr>
          <p:cNvPr id="51" name="그래픽 50" descr="키 윤곽선">
            <a:extLst>
              <a:ext uri="{FF2B5EF4-FFF2-40B4-BE49-F238E27FC236}">
                <a16:creationId xmlns:a16="http://schemas.microsoft.com/office/drawing/2014/main" id="{1ABF7B50-E70E-4FF4-9189-6937C44301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6311" y="1423229"/>
            <a:ext cx="248615" cy="248615"/>
          </a:xfrm>
          <a:prstGeom prst="rect">
            <a:avLst/>
          </a:prstGeom>
        </p:spPr>
      </p:pic>
      <p:pic>
        <p:nvPicPr>
          <p:cNvPr id="36" name="그래픽 35" descr="키 단색으로 채워진">
            <a:extLst>
              <a:ext uri="{FF2B5EF4-FFF2-40B4-BE49-F238E27FC236}">
                <a16:creationId xmlns:a16="http://schemas.microsoft.com/office/drawing/2014/main" id="{48D60019-2A68-435E-B537-32C90D9728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21885" y="4204902"/>
            <a:ext cx="248615" cy="248615"/>
          </a:xfrm>
          <a:prstGeom prst="rect">
            <a:avLst/>
          </a:prstGeom>
        </p:spPr>
      </p:pic>
      <p:pic>
        <p:nvPicPr>
          <p:cNvPr id="43" name="그래픽 42" descr="키 윤곽선">
            <a:extLst>
              <a:ext uri="{FF2B5EF4-FFF2-40B4-BE49-F238E27FC236}">
                <a16:creationId xmlns:a16="http://schemas.microsoft.com/office/drawing/2014/main" id="{C9A93B3D-10AE-4829-8396-73D12B1801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15832" y="4195773"/>
            <a:ext cx="248615" cy="248615"/>
          </a:xfrm>
          <a:prstGeom prst="rect">
            <a:avLst/>
          </a:prstGeom>
        </p:spPr>
      </p:pic>
      <p:pic>
        <p:nvPicPr>
          <p:cNvPr id="44" name="그래픽 43" descr="棚の本 단색으로 채워진">
            <a:extLst>
              <a:ext uri="{FF2B5EF4-FFF2-40B4-BE49-F238E27FC236}">
                <a16:creationId xmlns:a16="http://schemas.microsoft.com/office/drawing/2014/main" id="{150F6C92-95B9-45A5-8EB6-AB8C8E628C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95001" y="4578201"/>
            <a:ext cx="477526" cy="477526"/>
          </a:xfrm>
          <a:prstGeom prst="rect">
            <a:avLst/>
          </a:prstGeom>
        </p:spPr>
      </p:pic>
      <p:pic>
        <p:nvPicPr>
          <p:cNvPr id="45" name="그래픽 44" descr="인플루언서 단색으로 채워진">
            <a:extLst>
              <a:ext uri="{FF2B5EF4-FFF2-40B4-BE49-F238E27FC236}">
                <a16:creationId xmlns:a16="http://schemas.microsoft.com/office/drawing/2014/main" id="{2AA64D22-A8AE-4E24-8AD6-570CD5A35A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61193" y="4578201"/>
            <a:ext cx="477526" cy="4775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9FD252-D0AE-44D1-99A0-9654274ACE53}"/>
              </a:ext>
            </a:extLst>
          </p:cNvPr>
          <p:cNvSpPr/>
          <p:nvPr/>
        </p:nvSpPr>
        <p:spPr>
          <a:xfrm>
            <a:off x="6361193" y="5012663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ACBF95-2B72-49F4-B88F-6564110BDF5E}"/>
              </a:ext>
            </a:extLst>
          </p:cNvPr>
          <p:cNvSpPr/>
          <p:nvPr/>
        </p:nvSpPr>
        <p:spPr>
          <a:xfrm>
            <a:off x="6843628" y="5012663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AF8E669D-2414-45D5-934D-4B22A6F72DEB}"/>
              </a:ext>
            </a:extLst>
          </p:cNvPr>
          <p:cNvSpPr/>
          <p:nvPr/>
        </p:nvSpPr>
        <p:spPr>
          <a:xfrm rot="13500000">
            <a:off x="5689806" y="4513425"/>
            <a:ext cx="3588549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8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endParaRPr lang="en-US" altLang="ko-KR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AB32E4-C6AD-4421-B1B8-110E30375986}"/>
              </a:ext>
            </a:extLst>
          </p:cNvPr>
          <p:cNvSpPr/>
          <p:nvPr/>
        </p:nvSpPr>
        <p:spPr>
          <a:xfrm>
            <a:off x="9621679" y="3274740"/>
            <a:ext cx="2408101" cy="1398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</a:t>
            </a:r>
          </a:p>
          <a:p>
            <a:pPr algn="ctr"/>
            <a:r>
              <a:rPr lang="en-US" altLang="ko-KR" sz="1100" dirty="0"/>
              <a:t>Bob: { </a:t>
            </a:r>
            <a:r>
              <a:rPr lang="en-US" altLang="ko-KR" sz="1100" dirty="0" err="1"/>
              <a:t>scope:B+C</a:t>
            </a:r>
            <a:r>
              <a:rPr lang="en-US" altLang="ko-KR" sz="1100" dirty="0"/>
              <a:t>,            }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4F0899-9A3A-419D-9574-795E44AE1389}"/>
              </a:ext>
            </a:extLst>
          </p:cNvPr>
          <p:cNvSpPr/>
          <p:nvPr/>
        </p:nvSpPr>
        <p:spPr>
          <a:xfrm>
            <a:off x="7390979" y="2176452"/>
            <a:ext cx="3322059" cy="10873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0" name="그래픽 49" descr="키 단색으로 채워진">
            <a:extLst>
              <a:ext uri="{FF2B5EF4-FFF2-40B4-BE49-F238E27FC236}">
                <a16:creationId xmlns:a16="http://schemas.microsoft.com/office/drawing/2014/main" id="{502C00CE-A070-4A66-9B66-F2856C4CFA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42364" y="1432358"/>
            <a:ext cx="248615" cy="248615"/>
          </a:xfrm>
          <a:prstGeom prst="rect">
            <a:avLst/>
          </a:prstGeom>
        </p:spPr>
      </p:pic>
      <p:pic>
        <p:nvPicPr>
          <p:cNvPr id="51" name="그래픽 50" descr="키 윤곽선">
            <a:extLst>
              <a:ext uri="{FF2B5EF4-FFF2-40B4-BE49-F238E27FC236}">
                <a16:creationId xmlns:a16="http://schemas.microsoft.com/office/drawing/2014/main" id="{1ABF7B50-E70E-4FF4-9189-6937C44301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6311" y="1423229"/>
            <a:ext cx="248615" cy="248615"/>
          </a:xfrm>
          <a:prstGeom prst="rect">
            <a:avLst/>
          </a:prstGeom>
        </p:spPr>
      </p:pic>
      <p:pic>
        <p:nvPicPr>
          <p:cNvPr id="36" name="그래픽 35" descr="키 단색으로 채워진">
            <a:extLst>
              <a:ext uri="{FF2B5EF4-FFF2-40B4-BE49-F238E27FC236}">
                <a16:creationId xmlns:a16="http://schemas.microsoft.com/office/drawing/2014/main" id="{48D60019-2A68-435E-B537-32C90D9728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21885" y="4204902"/>
            <a:ext cx="248615" cy="248615"/>
          </a:xfrm>
          <a:prstGeom prst="rect">
            <a:avLst/>
          </a:prstGeom>
        </p:spPr>
      </p:pic>
      <p:pic>
        <p:nvPicPr>
          <p:cNvPr id="43" name="그래픽 42" descr="키 윤곽선">
            <a:extLst>
              <a:ext uri="{FF2B5EF4-FFF2-40B4-BE49-F238E27FC236}">
                <a16:creationId xmlns:a16="http://schemas.microsoft.com/office/drawing/2014/main" id="{C9A93B3D-10AE-4829-8396-73D12B1801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15832" y="4195773"/>
            <a:ext cx="248615" cy="248615"/>
          </a:xfrm>
          <a:prstGeom prst="rect">
            <a:avLst/>
          </a:prstGeom>
        </p:spPr>
      </p:pic>
      <p:pic>
        <p:nvPicPr>
          <p:cNvPr id="44" name="그래픽 43" descr="棚の本 단색으로 채워진">
            <a:extLst>
              <a:ext uri="{FF2B5EF4-FFF2-40B4-BE49-F238E27FC236}">
                <a16:creationId xmlns:a16="http://schemas.microsoft.com/office/drawing/2014/main" id="{150F6C92-95B9-45A5-8EB6-AB8C8E628C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44619" y="4211445"/>
            <a:ext cx="477526" cy="477526"/>
          </a:xfrm>
          <a:prstGeom prst="rect">
            <a:avLst/>
          </a:prstGeom>
        </p:spPr>
      </p:pic>
      <p:pic>
        <p:nvPicPr>
          <p:cNvPr id="45" name="그래픽 44" descr="인플루언서 단색으로 채워진">
            <a:extLst>
              <a:ext uri="{FF2B5EF4-FFF2-40B4-BE49-F238E27FC236}">
                <a16:creationId xmlns:a16="http://schemas.microsoft.com/office/drawing/2014/main" id="{2AA64D22-A8AE-4E24-8AD6-570CD5A35A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0811" y="4211445"/>
            <a:ext cx="477526" cy="4775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9FD252-D0AE-44D1-99A0-9654274ACE53}"/>
              </a:ext>
            </a:extLst>
          </p:cNvPr>
          <p:cNvSpPr/>
          <p:nvPr/>
        </p:nvSpPr>
        <p:spPr>
          <a:xfrm>
            <a:off x="5110811" y="4645907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ACBF95-2B72-49F4-B88F-6564110BDF5E}"/>
              </a:ext>
            </a:extLst>
          </p:cNvPr>
          <p:cNvSpPr/>
          <p:nvPr/>
        </p:nvSpPr>
        <p:spPr>
          <a:xfrm>
            <a:off x="5593246" y="4645907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4F09821-C6D2-436B-935D-F78978736ED3}"/>
              </a:ext>
            </a:extLst>
          </p:cNvPr>
          <p:cNvSpPr/>
          <p:nvPr/>
        </p:nvSpPr>
        <p:spPr>
          <a:xfrm rot="8100000">
            <a:off x="3528030" y="3963911"/>
            <a:ext cx="2333242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599041-7A4C-4E2B-BEF4-A9FF9EAE6855}"/>
              </a:ext>
            </a:extLst>
          </p:cNvPr>
          <p:cNvSpPr/>
          <p:nvPr/>
        </p:nvSpPr>
        <p:spPr>
          <a:xfrm>
            <a:off x="4915181" y="4106671"/>
            <a:ext cx="1284253" cy="8888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54866-AC19-49BE-B4F3-5208AB2FFB59}"/>
              </a:ext>
            </a:extLst>
          </p:cNvPr>
          <p:cNvSpPr txBox="1"/>
          <p:nvPr/>
        </p:nvSpPr>
        <p:spPr>
          <a:xfrm>
            <a:off x="6135316" y="4396498"/>
            <a:ext cx="171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기반 서비스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6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40EA6-135F-4222-A4C4-C3AA529C0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2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55969-1A14-4738-A9DD-4FB7B09DF7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028" y="300644"/>
            <a:ext cx="4755396" cy="4536051"/>
          </a:xfrm>
          <a:prstGeom prst="rect">
            <a:avLst/>
          </a:prstGeom>
        </p:spPr>
      </p:pic>
      <p:pic>
        <p:nvPicPr>
          <p:cNvPr id="18" name="그래픽 17" descr="本 단색으로 채워진">
            <a:extLst>
              <a:ext uri="{FF2B5EF4-FFF2-40B4-BE49-F238E27FC236}">
                <a16:creationId xmlns:a16="http://schemas.microsoft.com/office/drawing/2014/main" id="{3E9BC078-8D72-4B76-B52F-55390442EC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0" name="그래픽 19" descr="棚の本 단색으로 채워진">
            <a:extLst>
              <a:ext uri="{FF2B5EF4-FFF2-40B4-BE49-F238E27FC236}">
                <a16:creationId xmlns:a16="http://schemas.microsoft.com/office/drawing/2014/main" id="{23CAF949-2E10-4AAD-A35C-DE51EA6517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1" name="그래픽 20" descr="클립보드 배지 단색으로 채워진">
            <a:extLst>
              <a:ext uri="{FF2B5EF4-FFF2-40B4-BE49-F238E27FC236}">
                <a16:creationId xmlns:a16="http://schemas.microsoft.com/office/drawing/2014/main" id="{DDE4F5C5-8D42-4BF8-82DA-B7A2ADF7C1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2" name="그래픽 21" descr="인플루언서 단색으로 채워진">
            <a:extLst>
              <a:ext uri="{FF2B5EF4-FFF2-40B4-BE49-F238E27FC236}">
                <a16:creationId xmlns:a16="http://schemas.microsoft.com/office/drawing/2014/main" id="{16E46659-C5E0-4F4B-B11D-0A184A7FAF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89D4FE-720B-464A-80BB-E846F010C5EA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BC3F55-2B88-42BD-B061-3A414A7E0C61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DBF1F-9BC3-409B-ADD5-26293D739655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988A11-9085-4834-A806-A23E2DCF75D1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941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6E5F3AC-E6EE-4026-921E-B4EA895DC486}"/>
              </a:ext>
            </a:extLst>
          </p:cNvPr>
          <p:cNvSpPr/>
          <p:nvPr/>
        </p:nvSpPr>
        <p:spPr>
          <a:xfrm rot="2700000">
            <a:off x="6809332" y="3440220"/>
            <a:ext cx="2062733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A68AD-6426-435C-B344-130952B6F420}"/>
              </a:ext>
            </a:extLst>
          </p:cNvPr>
          <p:cNvSpPr/>
          <p:nvPr/>
        </p:nvSpPr>
        <p:spPr>
          <a:xfrm>
            <a:off x="7508224" y="3153721"/>
            <a:ext cx="1092724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register</a:t>
            </a:r>
            <a:endParaRPr lang="ko-KR" altLang="en-US" sz="1100" dirty="0"/>
          </a:p>
        </p:txBody>
      </p:sp>
      <p:pic>
        <p:nvPicPr>
          <p:cNvPr id="22" name="그래픽 21" descr="本 단색으로 채워진">
            <a:extLst>
              <a:ext uri="{FF2B5EF4-FFF2-40B4-BE49-F238E27FC236}">
                <a16:creationId xmlns:a16="http://schemas.microsoft.com/office/drawing/2014/main" id="{EFE072C7-9F2E-4695-9E9D-A6E1B57C52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3" name="그래픽 22" descr="棚の本 단색으로 채워진">
            <a:extLst>
              <a:ext uri="{FF2B5EF4-FFF2-40B4-BE49-F238E27FC236}">
                <a16:creationId xmlns:a16="http://schemas.microsoft.com/office/drawing/2014/main" id="{B1A9987E-2353-42AE-9B2D-B9B044469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클립보드 배지 단색으로 채워진">
            <a:extLst>
              <a:ext uri="{FF2B5EF4-FFF2-40B4-BE49-F238E27FC236}">
                <a16:creationId xmlns:a16="http://schemas.microsoft.com/office/drawing/2014/main" id="{EA4E49A3-E07B-49AD-967F-167585BBB1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7" name="그래픽 26" descr="인플루언서 단색으로 채워진">
            <a:extLst>
              <a:ext uri="{FF2B5EF4-FFF2-40B4-BE49-F238E27FC236}">
                <a16:creationId xmlns:a16="http://schemas.microsoft.com/office/drawing/2014/main" id="{B666293E-99F5-491C-83C4-D449E5A2CC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0D58F-5CF9-4440-80C8-FCC06EF496C0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7D22C0-0D3E-436D-8183-1E9C90E14408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38BA7-DAC6-4778-BC1C-94E794646821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7376F1-95E5-4FC7-8301-25378EA4A2BC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69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10144846" y="3995021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147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10144846" y="3995021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D3ECE0-FDD1-4CBC-98EB-BCE67789F7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5773" y="169590"/>
            <a:ext cx="4243322" cy="48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10144846" y="3995021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 rot="18900000">
            <a:off x="3528030" y="3963911"/>
            <a:ext cx="2333242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7427FA-ABB8-4889-9EDB-ADAE018AA9F6}"/>
              </a:ext>
            </a:extLst>
          </p:cNvPr>
          <p:cNvSpPr/>
          <p:nvPr/>
        </p:nvSpPr>
        <p:spPr>
          <a:xfrm>
            <a:off x="3559445" y="3685598"/>
            <a:ext cx="1132030" cy="618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request example.com</a:t>
            </a:r>
          </a:p>
          <a:p>
            <a:pPr algn="ctr"/>
            <a:r>
              <a:rPr lang="en-US" altLang="ko-KR" sz="1100" dirty="0"/>
              <a:t>service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029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418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0109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725182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719800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584388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10144846" y="3995021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532861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 rot="8100000">
            <a:off x="3528030" y="3963911"/>
            <a:ext cx="2333242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NS 로그인 버튼 PNG, PSD">
            <a:extLst>
              <a:ext uri="{FF2B5EF4-FFF2-40B4-BE49-F238E27FC236}">
                <a16:creationId xmlns:a16="http://schemas.microsoft.com/office/drawing/2014/main" id="{2BE9272E-0DA1-4E8F-AB16-755B85DF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60" y="3587060"/>
            <a:ext cx="1774407" cy="35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9621679" y="3758113"/>
            <a:ext cx="2408101" cy="9143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>
            <a:off x="4421529" y="4942457"/>
            <a:ext cx="3555100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B9B648-8D37-4D2D-AFD3-4BA022997433}"/>
              </a:ext>
            </a:extLst>
          </p:cNvPr>
          <p:cNvSpPr/>
          <p:nvPr/>
        </p:nvSpPr>
        <p:spPr>
          <a:xfrm>
            <a:off x="4194003" y="5204906"/>
            <a:ext cx="3763776" cy="12613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https://www.google.com/oauth?</a:t>
            </a:r>
          </a:p>
          <a:p>
            <a:pPr algn="ctr"/>
            <a:r>
              <a:rPr lang="en-US" altLang="ko-KR" sz="1100" dirty="0" err="1"/>
              <a:t>response_type</a:t>
            </a:r>
            <a:r>
              <a:rPr lang="en-US" altLang="ko-KR" sz="1100" dirty="0"/>
              <a:t>=code&amp;</a:t>
            </a:r>
          </a:p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=123&amp;</a:t>
            </a:r>
          </a:p>
          <a:p>
            <a:pPr algn="ctr"/>
            <a:r>
              <a:rPr lang="en-US" altLang="ko-KR" sz="1100" dirty="0"/>
              <a:t>scope=B+C&amp;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=https://www.example.com/callback&amp;</a:t>
            </a:r>
          </a:p>
          <a:p>
            <a:pPr algn="ctr"/>
            <a:r>
              <a:rPr lang="en-US" altLang="ko-KR" sz="1100" dirty="0" err="1"/>
              <a:t>state:xyz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22B25B-A196-401B-A621-C339DCA49AF1}"/>
              </a:ext>
            </a:extLst>
          </p:cNvPr>
          <p:cNvSpPr/>
          <p:nvPr/>
        </p:nvSpPr>
        <p:spPr>
          <a:xfrm>
            <a:off x="7782900" y="5914184"/>
            <a:ext cx="1679496" cy="1818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Redirection Endpoint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F8E9A21-C1B2-40CC-B0B1-FD8B90EF1F2F}"/>
              </a:ext>
            </a:extLst>
          </p:cNvPr>
          <p:cNvSpPr/>
          <p:nvPr/>
        </p:nvSpPr>
        <p:spPr>
          <a:xfrm>
            <a:off x="7113921" y="5242836"/>
            <a:ext cx="1847446" cy="1818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00"/>
                </a:solidFill>
              </a:rPr>
              <a:t>Authorization Endpoint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3498188D-6588-4582-A3B2-2857749C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38" y="5055727"/>
            <a:ext cx="914400" cy="914400"/>
          </a:xfrm>
          <a:prstGeom prst="rect">
            <a:avLst/>
          </a:prstGeom>
        </p:spPr>
      </p:pic>
      <p:pic>
        <p:nvPicPr>
          <p:cNvPr id="17" name="그래픽 16" descr="데이터베이스 단색으로 채워진">
            <a:extLst>
              <a:ext uri="{FF2B5EF4-FFF2-40B4-BE49-F238E27FC236}">
                <a16:creationId xmlns:a16="http://schemas.microsoft.com/office/drawing/2014/main" id="{078E143B-FDDF-4EA3-A353-A790EE04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704" y="5437038"/>
            <a:ext cx="914400" cy="914400"/>
          </a:xfrm>
          <a:prstGeom prst="rect">
            <a:avLst/>
          </a:prstGeom>
        </p:spPr>
      </p:pic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B9A38FBE-5BD6-44B4-B9E7-E422D0276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7308" y="738693"/>
            <a:ext cx="914400" cy="914400"/>
          </a:xfrm>
          <a:prstGeom prst="rect">
            <a:avLst/>
          </a:prstGeom>
        </p:spPr>
      </p:pic>
      <p:pic>
        <p:nvPicPr>
          <p:cNvPr id="33" name="그래픽 32" descr="사용자 단색으로 채워진">
            <a:extLst>
              <a:ext uri="{FF2B5EF4-FFF2-40B4-BE49-F238E27FC236}">
                <a16:creationId xmlns:a16="http://schemas.microsoft.com/office/drawing/2014/main" id="{8146F033-1008-4832-84E6-BB97C0D58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128" y="4995537"/>
            <a:ext cx="914400" cy="914400"/>
          </a:xfrm>
          <a:prstGeom prst="rect">
            <a:avLst/>
          </a:prstGeom>
        </p:spPr>
      </p:pic>
      <p:pic>
        <p:nvPicPr>
          <p:cNvPr id="35" name="그래픽 34" descr="서버 윤곽선">
            <a:extLst>
              <a:ext uri="{FF2B5EF4-FFF2-40B4-BE49-F238E27FC236}">
                <a16:creationId xmlns:a16="http://schemas.microsoft.com/office/drawing/2014/main" id="{839E3A75-ADA6-49E9-BBA3-485DC1D30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308" y="1653093"/>
            <a:ext cx="914400" cy="914400"/>
          </a:xfrm>
          <a:prstGeom prst="rect">
            <a:avLst/>
          </a:prstGeom>
        </p:spPr>
      </p:pic>
      <p:pic>
        <p:nvPicPr>
          <p:cNvPr id="37" name="그래픽 36" descr="서버 단색으로 채워진">
            <a:extLst>
              <a:ext uri="{FF2B5EF4-FFF2-40B4-BE49-F238E27FC236}">
                <a16:creationId xmlns:a16="http://schemas.microsoft.com/office/drawing/2014/main" id="{82026992-A744-407B-AFFF-9309029EC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395" y="3870501"/>
            <a:ext cx="914400" cy="9144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AB56A2-DBAE-4494-8765-B7690B72CEE0}"/>
              </a:ext>
            </a:extLst>
          </p:cNvPr>
          <p:cNvSpPr/>
          <p:nvPr/>
        </p:nvSpPr>
        <p:spPr>
          <a:xfrm>
            <a:off x="2120685" y="5954272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Bob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9AC18F-178B-4657-A3A5-51E62996CB93}"/>
              </a:ext>
            </a:extLst>
          </p:cNvPr>
          <p:cNvSpPr/>
          <p:nvPr/>
        </p:nvSpPr>
        <p:spPr>
          <a:xfrm>
            <a:off x="5372381" y="2601647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example.com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9A182C-169A-4194-92BA-542D6CF2F8C0}"/>
              </a:ext>
            </a:extLst>
          </p:cNvPr>
          <p:cNvSpPr/>
          <p:nvPr/>
        </p:nvSpPr>
        <p:spPr>
          <a:xfrm>
            <a:off x="8501468" y="4769046"/>
            <a:ext cx="1284253" cy="32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google.com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51D1A-DE95-4C9F-BEC4-03BBA99BE661}"/>
              </a:ext>
            </a:extLst>
          </p:cNvPr>
          <p:cNvSpPr/>
          <p:nvPr/>
        </p:nvSpPr>
        <p:spPr>
          <a:xfrm>
            <a:off x="2120685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Owner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EF39E-D5B0-41D4-9B5A-28144FFEA3C5}"/>
              </a:ext>
            </a:extLst>
          </p:cNvPr>
          <p:cNvSpPr/>
          <p:nvPr/>
        </p:nvSpPr>
        <p:spPr>
          <a:xfrm>
            <a:off x="5741041" y="3043612"/>
            <a:ext cx="546931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Client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FB3918-B478-4840-9FC3-2B125D5825EA}"/>
              </a:ext>
            </a:extLst>
          </p:cNvPr>
          <p:cNvSpPr/>
          <p:nvPr/>
        </p:nvSpPr>
        <p:spPr>
          <a:xfrm>
            <a:off x="8496086" y="6372129"/>
            <a:ext cx="1289635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Resource Server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C5AC7-9781-4052-B33F-54D36D617CD2}"/>
              </a:ext>
            </a:extLst>
          </p:cNvPr>
          <p:cNvSpPr/>
          <p:nvPr/>
        </p:nvSpPr>
        <p:spPr>
          <a:xfrm>
            <a:off x="8360674" y="5186902"/>
            <a:ext cx="1560459" cy="220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Authorization Server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06CD9-E201-4F3B-999A-40A6E3D7A800}"/>
              </a:ext>
            </a:extLst>
          </p:cNvPr>
          <p:cNvSpPr/>
          <p:nvPr/>
        </p:nvSpPr>
        <p:spPr>
          <a:xfrm>
            <a:off x="9621679" y="3758113"/>
            <a:ext cx="2408101" cy="9143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</a:t>
            </a:r>
          </a:p>
          <a:p>
            <a:pPr algn="ctr"/>
            <a:r>
              <a:rPr lang="en-US" altLang="ko-KR" sz="1100" dirty="0" err="1"/>
              <a:t>redirection_uri</a:t>
            </a:r>
            <a:r>
              <a:rPr lang="en-US" altLang="ko-KR" sz="1100" dirty="0"/>
              <a:t> : https://www.example.com/callback 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55F11-1E1D-4E7F-82BE-3CF4265C93D6}"/>
              </a:ext>
            </a:extLst>
          </p:cNvPr>
          <p:cNvSpPr/>
          <p:nvPr/>
        </p:nvSpPr>
        <p:spPr>
          <a:xfrm>
            <a:off x="6680696" y="1015613"/>
            <a:ext cx="1420567" cy="6653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client_id</a:t>
            </a:r>
            <a:r>
              <a:rPr lang="en-US" altLang="ko-KR" sz="1100" dirty="0"/>
              <a:t> : 123</a:t>
            </a:r>
          </a:p>
          <a:p>
            <a:pPr algn="ctr"/>
            <a:r>
              <a:rPr lang="en-US" altLang="ko-KR" sz="1100" dirty="0" err="1"/>
              <a:t>client_secret</a:t>
            </a:r>
            <a:r>
              <a:rPr lang="en-US" altLang="ko-KR" sz="1100" dirty="0"/>
              <a:t> : 456 </a:t>
            </a:r>
            <a:endParaRPr lang="ko-KR" altLang="en-US" sz="1100" dirty="0"/>
          </a:p>
        </p:txBody>
      </p:sp>
      <p:pic>
        <p:nvPicPr>
          <p:cNvPr id="23" name="그래픽 22" descr="本 단색으로 채워진">
            <a:extLst>
              <a:ext uri="{FF2B5EF4-FFF2-40B4-BE49-F238E27FC236}">
                <a16:creationId xmlns:a16="http://schemas.microsoft.com/office/drawing/2014/main" id="{C5896DC2-A654-417E-87DF-C82F54D02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4179" y="6031778"/>
            <a:ext cx="477526" cy="477526"/>
          </a:xfrm>
          <a:prstGeom prst="rect">
            <a:avLst/>
          </a:prstGeom>
        </p:spPr>
      </p:pic>
      <p:pic>
        <p:nvPicPr>
          <p:cNvPr id="25" name="그래픽 24" descr="棚の本 단색으로 채워진">
            <a:extLst>
              <a:ext uri="{FF2B5EF4-FFF2-40B4-BE49-F238E27FC236}">
                <a16:creationId xmlns:a16="http://schemas.microsoft.com/office/drawing/2014/main" id="{395C3A01-E4F6-4EE3-93BA-F29404CBE3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0422" y="6031778"/>
            <a:ext cx="477526" cy="477526"/>
          </a:xfrm>
          <a:prstGeom prst="rect">
            <a:avLst/>
          </a:prstGeom>
        </p:spPr>
      </p:pic>
      <p:pic>
        <p:nvPicPr>
          <p:cNvPr id="27" name="그래픽 26" descr="클립보드 배지 단색으로 채워진">
            <a:extLst>
              <a:ext uri="{FF2B5EF4-FFF2-40B4-BE49-F238E27FC236}">
                <a16:creationId xmlns:a16="http://schemas.microsoft.com/office/drawing/2014/main" id="{797912EE-7933-4D3D-BE4D-5CAB54AB0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2254" y="6037930"/>
            <a:ext cx="477526" cy="477526"/>
          </a:xfrm>
          <a:prstGeom prst="rect">
            <a:avLst/>
          </a:prstGeom>
        </p:spPr>
      </p:pic>
      <p:pic>
        <p:nvPicPr>
          <p:cNvPr id="29" name="그래픽 28" descr="인플루언서 단색으로 채워진">
            <a:extLst>
              <a:ext uri="{FF2B5EF4-FFF2-40B4-BE49-F238E27FC236}">
                <a16:creationId xmlns:a16="http://schemas.microsoft.com/office/drawing/2014/main" id="{41548656-391C-4773-9430-E66AEB268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86614" y="6031778"/>
            <a:ext cx="477526" cy="4775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ABB22-E293-4529-B54E-40F030FC096C}"/>
              </a:ext>
            </a:extLst>
          </p:cNvPr>
          <p:cNvSpPr/>
          <p:nvPr/>
        </p:nvSpPr>
        <p:spPr>
          <a:xfrm>
            <a:off x="10199270" y="6466240"/>
            <a:ext cx="477526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E42A0-6FA0-45F8-B857-BE52D4D53B97}"/>
              </a:ext>
            </a:extLst>
          </p:cNvPr>
          <p:cNvSpPr/>
          <p:nvPr/>
        </p:nvSpPr>
        <p:spPr>
          <a:xfrm>
            <a:off x="10686614" y="6466240"/>
            <a:ext cx="467708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0FFEB-B41E-44A6-959F-78A4124BAABC}"/>
              </a:ext>
            </a:extLst>
          </p:cNvPr>
          <p:cNvSpPr/>
          <p:nvPr/>
        </p:nvSpPr>
        <p:spPr>
          <a:xfrm>
            <a:off x="11169049" y="6466240"/>
            <a:ext cx="419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F85DE-D0F4-4C4F-81B6-6CE996ABD098}"/>
              </a:ext>
            </a:extLst>
          </p:cNvPr>
          <p:cNvSpPr/>
          <p:nvPr/>
        </p:nvSpPr>
        <p:spPr>
          <a:xfrm>
            <a:off x="11597948" y="6466240"/>
            <a:ext cx="350081" cy="289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FBB9666-BDA5-496D-8FAB-7089DF134972}"/>
              </a:ext>
            </a:extLst>
          </p:cNvPr>
          <p:cNvSpPr/>
          <p:nvPr/>
        </p:nvSpPr>
        <p:spPr>
          <a:xfrm rot="10800000">
            <a:off x="4282798" y="4914190"/>
            <a:ext cx="3626403" cy="354554"/>
          </a:xfrm>
          <a:prstGeom prst="rightArrow">
            <a:avLst>
              <a:gd name="adj1" fmla="val 35370"/>
              <a:gd name="adj2" fmla="val 548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F6293-61A7-4B70-8DE4-C9F7C6EC72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42156" y="4215312"/>
            <a:ext cx="2006193" cy="22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1043</Words>
  <Application>Microsoft Office PowerPoint</Application>
  <PresentationFormat>와이드스크린</PresentationFormat>
  <Paragraphs>305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OAuth 2.0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RHIE MinHyung</dc:creator>
  <cp:lastModifiedBy>RHIE MinHyung</cp:lastModifiedBy>
  <cp:revision>67</cp:revision>
  <dcterms:created xsi:type="dcterms:W3CDTF">2021-09-09T02:06:36Z</dcterms:created>
  <dcterms:modified xsi:type="dcterms:W3CDTF">2021-09-12T08:21:33Z</dcterms:modified>
</cp:coreProperties>
</file>