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83066" autoAdjust="0"/>
  </p:normalViewPr>
  <p:slideViewPr>
    <p:cSldViewPr>
      <p:cViewPr varScale="1">
        <p:scale>
          <a:sx n="97" d="100"/>
          <a:sy n="97" d="100"/>
        </p:scale>
        <p:origin x="2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6/11/18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a five minutes break at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Demo tic </a:t>
            </a:r>
            <a:r>
              <a:rPr lang="en-US" altLang="en-US" dirty="0" err="1">
                <a:latin typeface="Arial" panose="020B0604020202020204" pitchFamily="34" charset="0"/>
              </a:rPr>
              <a:t>tac</a:t>
            </a:r>
            <a:r>
              <a:rPr lang="en-US" altLang="en-US" dirty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python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ose-hulman.edu/offices-and-services/logan-librar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35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rawfoaj@rose-hulman.edu" TargetMode="External"/><Relationship Id="rId5" Type="http://schemas.openxmlformats.org/officeDocument/2006/relationships/hyperlink" Target="mailto:gateslm@rose-hulman.edu" TargetMode="External"/><Relationship Id="rId4" Type="http://schemas.openxmlformats.org/officeDocument/2006/relationships/hyperlink" Target="mailto:rupakhet@rose-hulman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atapult/2017-S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/>
              <a:t>Operation Catapult </a:t>
            </a:r>
            <a:br>
              <a:rPr lang="en-US" altLang="en-US" sz="3800" dirty="0"/>
            </a:br>
            <a:r>
              <a:rPr lang="en-US" altLang="en-US" sz="3800" dirty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A </a:t>
            </a:r>
            <a:r>
              <a:rPr lang="en-US" altLang="en-US" sz="1400"/>
              <a:t>past Catapult team </a:t>
            </a:r>
            <a:r>
              <a:rPr lang="en-US" altLang="en-US" sz="1400" dirty="0"/>
              <a:t>in action.  They built a system to help solve high-school geometry problems.  On the way, the team invented a new design tool, seen on the board here, which combines story boards and user stories (the Post-its on the pictures).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your learning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Your share of the driving</a:t>
            </a:r>
          </a:p>
          <a:p>
            <a:r>
              <a:rPr lang="en-US" dirty="0"/>
              <a:t>Ask questions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 for help when you are stuck</a:t>
            </a:r>
          </a:p>
          <a:p>
            <a:r>
              <a:rPr lang="en-US" dirty="0"/>
              <a:t>Help others around you or try new things if you are experienced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Let your partner take over</a:t>
            </a:r>
          </a:p>
          <a:p>
            <a:r>
              <a:rPr lang="en-US" dirty="0"/>
              <a:t>Think you are the only one who is confused</a:t>
            </a:r>
          </a:p>
          <a:p>
            <a:r>
              <a:rPr lang="en-US" dirty="0"/>
              <a:t>Try to figure it all out alone</a:t>
            </a:r>
          </a:p>
          <a:p>
            <a:r>
              <a:rPr lang="en-US" dirty="0"/>
              <a:t>Sit idle while waiting for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Goal</a:t>
            </a:r>
            <a:r>
              <a:rPr lang="en-US" altLang="en-US" dirty="0"/>
              <a:t>: learn Python quickly, so can get to projects</a:t>
            </a:r>
          </a:p>
          <a:p>
            <a:endParaRPr lang="en-US" altLang="en-US" b="1" dirty="0"/>
          </a:p>
          <a:p>
            <a:r>
              <a:rPr lang="en-US" altLang="en-US" b="1" dirty="0"/>
              <a:t>Do</a:t>
            </a:r>
            <a:r>
              <a:rPr lang="en-US" altLang="en-US" dirty="0"/>
              <a:t> ask me questions at any time</a:t>
            </a:r>
          </a:p>
          <a:p>
            <a:endParaRPr lang="en-US" altLang="en-US" b="1" dirty="0"/>
          </a:p>
          <a:p>
            <a:r>
              <a:rPr lang="en-US" altLang="en-US" b="1" dirty="0"/>
              <a:t>Do</a:t>
            </a:r>
            <a:r>
              <a:rPr lang="en-US" altLang="en-US" dirty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/>
          </a:p>
          <a:p>
            <a:r>
              <a:rPr lang="en-US" altLang="en-US" b="1" dirty="0"/>
              <a:t>Don’t</a:t>
            </a:r>
            <a:r>
              <a:rPr lang="en-US" altLang="en-US" dirty="0"/>
              <a:t> do things that will distract us from the learning process such as …</a:t>
            </a:r>
          </a:p>
          <a:p>
            <a:pPr lvl="1"/>
            <a:r>
              <a:rPr lang="en-US" altLang="en-US" dirty="0"/>
              <a:t>IM, email, …</a:t>
            </a:r>
          </a:p>
          <a:p>
            <a:pPr lvl="1"/>
            <a:r>
              <a:rPr lang="en-US" altLang="en-US" dirty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time to focus on your project</a:t>
            </a:r>
          </a:p>
          <a:p>
            <a:pPr lvl="1"/>
            <a:r>
              <a:rPr lang="en-US" altLang="en-US" b="1" dirty="0"/>
              <a:t>not</a:t>
            </a:r>
            <a:r>
              <a:rPr lang="en-US" altLang="en-US" dirty="0"/>
              <a:t> the time to surf the web or send email or texts</a:t>
            </a:r>
          </a:p>
          <a:p>
            <a:pPr lvl="1"/>
            <a:r>
              <a:rPr lang="en-US" altLang="en-US" dirty="0"/>
              <a:t>If a partner begins to get “off track”, a reminder from you may help</a:t>
            </a:r>
          </a:p>
          <a:p>
            <a:pPr lvl="1"/>
            <a:r>
              <a:rPr lang="en-US" altLang="en-US" dirty="0"/>
              <a:t>We will take breaks</a:t>
            </a:r>
          </a:p>
          <a:p>
            <a:endParaRPr lang="en-US" altLang="en-US" dirty="0"/>
          </a:p>
          <a:p>
            <a:r>
              <a:rPr lang="en-US" altLang="en-US" dirty="0"/>
              <a:t>Let’s speak to each other kindly, and only with words that our mothers would not be embarrassed to hear us say</a:t>
            </a:r>
          </a:p>
          <a:p>
            <a:endParaRPr lang="en-US" altLang="en-US" dirty="0"/>
          </a:p>
          <a:p>
            <a:r>
              <a:rPr lang="en-US" altLang="en-US" dirty="0"/>
              <a:t>Be very careful with drink in the labs</a:t>
            </a:r>
          </a:p>
          <a:p>
            <a:endParaRPr lang="en-US" altLang="en-US" dirty="0"/>
          </a:p>
          <a:p>
            <a:r>
              <a:rPr lang="en-US" altLang="en-US" dirty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You’ll still probably learn some new and important things in the next couple of days</a:t>
            </a:r>
          </a:p>
          <a:p>
            <a:endParaRPr lang="en-US" altLang="en-US" dirty="0"/>
          </a:p>
          <a:p>
            <a:r>
              <a:rPr lang="en-US" altLang="en-US" dirty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/>
          </a:p>
          <a:p>
            <a:r>
              <a:rPr lang="en-US" altLang="en-US" dirty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is an algorithm?</a:t>
            </a:r>
          </a:p>
          <a:p>
            <a:endParaRPr lang="en-US" altLang="en-US" dirty="0"/>
          </a:p>
          <a:p>
            <a:r>
              <a:rPr lang="en-US" altLang="en-US" dirty="0"/>
              <a:t>How do we communicate an algorithm to another person?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Depends on the person.  Has to be in a language they can understand.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Baking a cake.  Telling my mother vs. telling my 5-year old 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/>
              <a:t>Some important terms you will learn:</a:t>
            </a:r>
          </a:p>
          <a:p>
            <a:pPr lvl="1"/>
            <a:r>
              <a:rPr lang="en-US" altLang="en-US" dirty="0"/>
              <a:t>function</a:t>
            </a:r>
          </a:p>
          <a:p>
            <a:pPr lvl="1"/>
            <a:r>
              <a:rPr lang="en-US" altLang="en-US" dirty="0"/>
              <a:t>argument</a:t>
            </a:r>
          </a:p>
          <a:p>
            <a:pPr lvl="1"/>
            <a:r>
              <a:rPr lang="en-US" altLang="en-US" dirty="0"/>
              <a:t>parameter</a:t>
            </a:r>
          </a:p>
          <a:p>
            <a:pPr lvl="1"/>
            <a:r>
              <a:rPr lang="en-US" altLang="en-US" dirty="0"/>
              <a:t>string</a:t>
            </a:r>
          </a:p>
          <a:p>
            <a:pPr lvl="1"/>
            <a:r>
              <a:rPr lang="en-US" altLang="en-US" dirty="0"/>
              <a:t>list</a:t>
            </a:r>
          </a:p>
          <a:p>
            <a:pPr lvl="1"/>
            <a:r>
              <a:rPr lang="en-US" altLang="en-US" dirty="0"/>
              <a:t>class</a:t>
            </a:r>
          </a:p>
          <a:p>
            <a:pPr lvl="1"/>
            <a:r>
              <a:rPr lang="en-US" altLang="en-US" dirty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Take a card</a:t>
            </a:r>
          </a:p>
          <a:p>
            <a:r>
              <a:rPr lang="en-US" altLang="en-US" dirty="0"/>
              <a:t>Find something to write with</a:t>
            </a:r>
          </a:p>
          <a:p>
            <a:r>
              <a:rPr lang="en-US" altLang="en-US" dirty="0"/>
              <a:t>Number off – 1, 2, 1, 2, 1, 2, 1, 2, …</a:t>
            </a:r>
          </a:p>
          <a:p>
            <a:r>
              <a:rPr lang="en-US" altLang="en-US" dirty="0"/>
              <a:t>Without looking at what anyone else is doing…</a:t>
            </a:r>
          </a:p>
          <a:p>
            <a:pPr lvl="1"/>
            <a:r>
              <a:rPr lang="en-US" altLang="en-US" dirty="0"/>
              <a:t>If you are a “1”, write down any problem!</a:t>
            </a:r>
          </a:p>
          <a:p>
            <a:pPr lvl="1"/>
            <a:r>
              <a:rPr lang="en-US" altLang="en-US" dirty="0"/>
              <a:t>If you are a “2”, write down any solution!</a:t>
            </a:r>
          </a:p>
          <a:p>
            <a:r>
              <a:rPr lang="en-US" altLang="en-US" dirty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Pair up with someone next to you who is the other number</a:t>
            </a:r>
          </a:p>
          <a:p>
            <a:r>
              <a:rPr lang="en-US" altLang="en-US" dirty="0"/>
              <a:t>Find some harebrained way to make the solution solve the problem!</a:t>
            </a:r>
          </a:p>
          <a:p>
            <a:r>
              <a:rPr lang="en-US" altLang="en-US" dirty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Invented in 1990 by Guido van Rossum.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Named for “Monty Python’s Flying Circus”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Raspberry </a:t>
            </a:r>
            <a:r>
              <a:rPr lang="en-US" altLang="en-US" dirty="0" err="1"/>
              <a:t>Pis</a:t>
            </a:r>
            <a:r>
              <a:rPr lang="en-US" altLang="en-US" dirty="0"/>
              <a:t> are not to leave the room</a:t>
            </a:r>
          </a:p>
          <a:p>
            <a:endParaRPr lang="en-US" altLang="en-US" dirty="0"/>
          </a:p>
          <a:p>
            <a:r>
              <a:rPr lang="en-US" altLang="en-US" dirty="0"/>
              <a:t>Use only for projects</a:t>
            </a:r>
          </a:p>
          <a:p>
            <a:endParaRPr lang="en-US" altLang="en-US" dirty="0"/>
          </a:p>
          <a:p>
            <a:r>
              <a:rPr lang="en-US" altLang="en-US" dirty="0"/>
              <a:t>Who has a laptop they want to use?</a:t>
            </a:r>
          </a:p>
          <a:p>
            <a:pPr lvl="1"/>
            <a:r>
              <a:rPr lang="en-US" altLang="en-US" dirty="0"/>
              <a:t>Please bring them tomorrow</a:t>
            </a:r>
          </a:p>
          <a:p>
            <a:pPr lvl="1"/>
            <a:r>
              <a:rPr lang="en-US" altLang="en-US" dirty="0"/>
              <a:t>We’ll help you install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Makes it simple to do simple things.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Has the power to do complex things.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Also links on our website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See resources linked to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https://docs.python.org/3/tutorial/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http://rose-hulman.edu/offices-and-services/logan-library.aspx</a:t>
            </a:r>
            <a:r>
              <a:rPr lang="en-US" alt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/>
          </a:p>
          <a:p>
            <a:pPr lvl="2"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I go too fast, or for any other reason you are not getting it, don’t let me go on.</a:t>
            </a:r>
          </a:p>
          <a:p>
            <a:r>
              <a:rPr lang="en-US" altLang="en-US" b="1" dirty="0"/>
              <a:t>Stop me, ask a question!</a:t>
            </a:r>
          </a:p>
          <a:p>
            <a:endParaRPr lang="en-US" altLang="en-US" dirty="0"/>
          </a:p>
          <a:p>
            <a:r>
              <a:rPr lang="en-US" altLang="en-US" dirty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Open up the IDLE program from your desktop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Catapult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Moodle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97759" y="2305323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Delvin Defoe</a:t>
            </a:r>
          </a:p>
          <a:p>
            <a:r>
              <a:rPr lang="en-US" dirty="0"/>
              <a:t>Associate Professor CSSE</a:t>
            </a:r>
          </a:p>
          <a:p>
            <a:r>
              <a:rPr lang="en-US" dirty="0">
                <a:hlinkClick r:id="rId4"/>
              </a:rPr>
              <a:t>defoe@rose-hulman.edu</a:t>
            </a:r>
            <a:r>
              <a:rPr lang="en-US" dirty="0"/>
              <a:t> </a:t>
            </a:r>
          </a:p>
          <a:p>
            <a:r>
              <a:rPr lang="en-US" dirty="0"/>
              <a:t>Office @ </a:t>
            </a:r>
            <a:r>
              <a:rPr lang="en-US" dirty="0" err="1"/>
              <a:t>Monech</a:t>
            </a:r>
            <a:r>
              <a:rPr lang="en-US" dirty="0"/>
              <a:t> Hall, F220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Derek </a:t>
            </a:r>
            <a:r>
              <a:rPr lang="en-US" sz="1400" dirty="0" err="1"/>
              <a:t>Grayless</a:t>
            </a:r>
            <a:endParaRPr lang="en-US" sz="1400" dirty="0"/>
          </a:p>
          <a:p>
            <a:r>
              <a:rPr lang="en-US" sz="1400" dirty="0"/>
              <a:t>Programming Student Assistant</a:t>
            </a:r>
          </a:p>
          <a:p>
            <a:r>
              <a:rPr lang="en-US" sz="1400" dirty="0"/>
              <a:t>CSSE</a:t>
            </a:r>
          </a:p>
          <a:p>
            <a:r>
              <a:rPr lang="en-US" sz="1400" dirty="0">
                <a:hlinkClick r:id="rId5"/>
              </a:rPr>
              <a:t>grayledw@rose-hulman.edu</a:t>
            </a:r>
            <a:r>
              <a:rPr lang="en-US" sz="1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Anthony Galea</a:t>
            </a:r>
          </a:p>
          <a:p>
            <a:r>
              <a:rPr lang="en-US" sz="1400" dirty="0"/>
              <a:t>Programming Student Assistant</a:t>
            </a:r>
          </a:p>
          <a:p>
            <a:r>
              <a:rPr lang="en-US" sz="1400" dirty="0"/>
              <a:t>CSSE</a:t>
            </a:r>
          </a:p>
          <a:p>
            <a:r>
              <a:rPr lang="en-US" altLang="en-US" sz="1400" dirty="0">
                <a:hlinkClick r:id="rId6"/>
              </a:rPr>
              <a:t>galeaac@rose-hulman.edu</a:t>
            </a:r>
            <a:r>
              <a:rPr lang="en-US" altLang="en-US" sz="1400" dirty="0"/>
              <a:t>  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67200"/>
            <a:ext cx="0" cy="12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CCBFA-8C50-1846-A7EE-21FE617FF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272193"/>
            <a:ext cx="12954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3"/>
              </a:rPr>
              <a:t>http://www.rose-hulman.edu/class/csse/catapult/2018-S1/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Take 5 </a:t>
            </a:r>
            <a:r>
              <a:rPr lang="en-US" dirty="0" err="1"/>
              <a:t>mins</a:t>
            </a:r>
            <a:r>
              <a:rPr lang="en-US" dirty="0"/>
              <a:t> to explore what’s there</a:t>
            </a:r>
          </a:p>
          <a:p>
            <a:endParaRPr lang="en-US" dirty="0"/>
          </a:p>
          <a:p>
            <a:r>
              <a:rPr lang="en-US" dirty="0"/>
              <a:t>If you have a laptop, the assistant will help you start to install the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				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5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Instruction in the classroom aimed at those with no programming background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in the lab on programs that we assign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thinking about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				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Monday (or so)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Finalize groups and 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on your group’s project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help from your instructors and assistants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will be occasional “all together” classroom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Programming with</a:t>
            </a:r>
            <a:br>
              <a:rPr lang="en-US" altLang="en-US" dirty="0"/>
            </a:br>
            <a:r>
              <a:rPr lang="en-US" altLang="en-US" dirty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A lot of fun.  </a:t>
            </a:r>
            <a:r>
              <a:rPr lang="en-US" altLang="en-US" dirty="0"/>
              <a:t>You should have a great sense of accomplishment by the end.</a:t>
            </a:r>
          </a:p>
          <a:p>
            <a:endParaRPr lang="en-US" altLang="en-US" b="1" dirty="0"/>
          </a:p>
          <a:p>
            <a:r>
              <a:rPr lang="en-US" altLang="en-US" b="1" dirty="0"/>
              <a:t>A lot of learning.  </a:t>
            </a:r>
            <a:r>
              <a:rPr lang="en-US" altLang="en-US" dirty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altLang="en-US" b="1" dirty="0"/>
              <a:t>A lot of work.</a:t>
            </a:r>
            <a:r>
              <a:rPr lang="en-US" altLang="en-US" dirty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b="1" dirty="0"/>
              <a:t>Python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Repeat…</a:t>
            </a:r>
          </a:p>
          <a:p>
            <a:pPr lvl="1"/>
            <a:r>
              <a:rPr lang="en-US" altLang="en-US" dirty="0"/>
              <a:t>Discussion time, followed by time for you to learn by writing small programs</a:t>
            </a:r>
          </a:p>
          <a:p>
            <a:r>
              <a:rPr lang="en-US" altLang="en-US" dirty="0"/>
              <a:t>…until you have mastered the basic concepts</a:t>
            </a:r>
          </a:p>
          <a:p>
            <a:r>
              <a:rPr lang="en-US" altLang="en-US" dirty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5146</TotalTime>
  <Words>1384</Words>
  <Application>Microsoft Macintosh PowerPoint</Application>
  <PresentationFormat>On-screen Show (4:3)</PresentationFormat>
  <Paragraphs>227</Paragraphs>
  <Slides>25</Slides>
  <Notes>17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Microsoft Office User</cp:lastModifiedBy>
  <cp:revision>301</cp:revision>
  <dcterms:created xsi:type="dcterms:W3CDTF">2002-07-02T15:57:21Z</dcterms:created>
  <dcterms:modified xsi:type="dcterms:W3CDTF">2018-06-12T00:24:20Z</dcterms:modified>
  <cp:category/>
</cp:coreProperties>
</file>