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352" r:id="rId2"/>
    <p:sldId id="350" r:id="rId3"/>
    <p:sldId id="351" r:id="rId4"/>
    <p:sldId id="357" r:id="rId5"/>
    <p:sldId id="346" r:id="rId6"/>
    <p:sldId id="347" r:id="rId7"/>
    <p:sldId id="355" r:id="rId8"/>
    <p:sldId id="356" r:id="rId9"/>
    <p:sldId id="344" r:id="rId10"/>
    <p:sldId id="354" r:id="rId11"/>
    <p:sldId id="348" r:id="rId1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3540D"/>
    <a:srgbClr val="33CC33"/>
    <a:srgbClr val="0000FF"/>
    <a:srgbClr val="CCCCFF"/>
    <a:srgbClr val="FF0066"/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83587" autoAdjust="0"/>
  </p:normalViewPr>
  <p:slideViewPr>
    <p:cSldViewPr>
      <p:cViewPr varScale="1">
        <p:scale>
          <a:sx n="73" d="100"/>
          <a:sy n="73" d="100"/>
        </p:scale>
        <p:origin x="19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2775"/>
            <a:ext cx="56197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71C0C9-2BA1-4722-B522-D98858E5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5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1C0C9-2BA1-4722-B522-D98858E51F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9AC8F-7E54-4CB3-831D-41030F92D1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87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FE4EC-BCD7-4F4E-9EA1-0AFA1F886AA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25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r>
              <a:rPr lang="en-US" baseline="0" dirty="0" smtClean="0"/>
              <a:t> – updates full display Surface to the screen</a:t>
            </a:r>
          </a:p>
          <a:p>
            <a:r>
              <a:rPr lang="en-US" baseline="0" dirty="0" smtClean="0"/>
              <a:t>Update – updates portions of the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1C0C9-2BA1-4722-B522-D98858E51F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D661-A51F-4A60-8AA5-27134018B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336F-2ACA-453C-986D-5A259BAD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22238"/>
            <a:ext cx="207645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07695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DF6A-E0A9-43A9-A062-5FD8918DB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8001000" y="0"/>
            <a:ext cx="1143000" cy="1524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0338" y="0"/>
            <a:ext cx="2578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678A-4F4E-4C39-BE50-F7F8F54F3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3136-D155-4D7B-8DC6-C01269781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EEFF-F04C-4F83-BBC8-0687370B6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9A27-159E-4F2C-84D7-5FACB5103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A03C-001D-4BB6-B0B2-9A13153F9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97AC-1B28-44AA-8EAB-B21B24355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4654-2F6F-4328-B317-E2E5DD303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8B31-6196-4A33-B4FF-BE700DEC6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94810F-CF6E-46B5-9D3B-6E8175ABC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40" descr="ros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88" y="0"/>
            <a:ext cx="117951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ygame.org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Catapult </a:t>
            </a:r>
            <a:r>
              <a:rPr lang="en-US" sz="4400" dirty="0" smtClean="0"/>
              <a:t>2019</a:t>
            </a:r>
            <a:endParaRPr lang="en-US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127877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2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pygame.init()</a:t>
            </a:r>
          </a:p>
          <a:p>
            <a:r>
              <a:rPr lang="en-US" dirty="0" smtClean="0"/>
              <a:t>Must have event loop</a:t>
            </a:r>
          </a:p>
          <a:p>
            <a:r>
              <a:rPr lang="en-US" dirty="0" err="1" smtClean="0"/>
              <a:t>pygame.display.update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 smtClean="0"/>
              <a:t>pygame.display.flip()</a:t>
            </a:r>
          </a:p>
          <a:p>
            <a:r>
              <a:rPr lang="en-US" dirty="0"/>
              <a:t>p</a:t>
            </a:r>
            <a:r>
              <a:rPr lang="en-US" dirty="0" smtClean="0"/>
              <a:t>ygame.quit()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Trouble </a:t>
            </a:r>
          </a:p>
          <a:p>
            <a:r>
              <a:rPr lang="en-US" dirty="0" smtClean="0"/>
              <a:t>Rainfall</a:t>
            </a:r>
            <a:endParaRPr lang="en-US" dirty="0" smtClean="0"/>
          </a:p>
          <a:p>
            <a:r>
              <a:rPr lang="en-US" dirty="0" smtClean="0"/>
              <a:t>Racing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543800" cy="868362"/>
          </a:xfrm>
        </p:spPr>
        <p:txBody>
          <a:bodyPr/>
          <a:lstStyle/>
          <a:p>
            <a:r>
              <a:rPr lang="en-US" dirty="0" smtClean="0"/>
              <a:t>Pygame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411662"/>
          </a:xfrm>
        </p:spPr>
        <p:txBody>
          <a:bodyPr/>
          <a:lstStyle/>
          <a:p>
            <a:r>
              <a:rPr lang="en-US" sz="2400" dirty="0" smtClean="0"/>
              <a:t>PyGame </a:t>
            </a:r>
            <a:r>
              <a:rPr lang="en-US" sz="2400" dirty="0"/>
              <a:t>is a library designed for</a:t>
            </a:r>
            <a:br>
              <a:rPr lang="en-US" sz="2400" dirty="0"/>
            </a:br>
            <a:r>
              <a:rPr lang="en-US" sz="2400" dirty="0"/>
              <a:t>programming games using 2D graphics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www.pygame.org/docs</a:t>
            </a:r>
            <a:endParaRPr lang="en-US" sz="2400" dirty="0" smtClean="0"/>
          </a:p>
          <a:p>
            <a:r>
              <a:rPr lang="en-US" sz="2400" dirty="0" smtClean="0"/>
              <a:t>Everything </a:t>
            </a:r>
            <a:r>
              <a:rPr lang="en-US" sz="2400" dirty="0" smtClean="0"/>
              <a:t>you need to know about PyGame can be found here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777345" cy="292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45" y="1421102"/>
            <a:ext cx="8229600" cy="4411662"/>
          </a:xfrm>
        </p:spPr>
        <p:txBody>
          <a:bodyPr/>
          <a:lstStyle/>
          <a:p>
            <a:r>
              <a:rPr lang="en-US" dirty="0" smtClean="0"/>
              <a:t>In Pygame many drawn objects are Surfaces</a:t>
            </a:r>
          </a:p>
          <a:p>
            <a:r>
              <a:rPr lang="en-US" dirty="0" smtClean="0"/>
              <a:t>Pygame draws the Surfaces as layers on top of each other. </a:t>
            </a:r>
          </a:p>
          <a:p>
            <a:r>
              <a:rPr lang="en-US" dirty="0" smtClean="0"/>
              <a:t>Different surfaces are able to detect collisions with one another based on a “rectangle” that bounds it</a:t>
            </a:r>
          </a:p>
          <a:p>
            <a:r>
              <a:rPr lang="en-US" dirty="0" smtClean="0"/>
              <a:t>Pygame.draw draws things ON TOP of a given surface, it does not create a new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7" y="2619373"/>
            <a:ext cx="51625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4193"/>
            <a:ext cx="4143375" cy="428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 (cont.)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769938"/>
            <a:ext cx="2552700" cy="27228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5106"/>
          <a:stretch/>
        </p:blipFill>
        <p:spPr>
          <a:xfrm>
            <a:off x="263236" y="3775469"/>
            <a:ext cx="5572125" cy="1119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791235"/>
            <a:ext cx="2552700" cy="26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Moving objects on </a:t>
            </a:r>
            <a:br>
              <a:rPr lang="en-US" sz="4000" dirty="0" smtClean="0"/>
            </a:br>
            <a:r>
              <a:rPr lang="en-US" sz="4000" dirty="0" smtClean="0"/>
              <a:t>screen in PyGame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To move an object </a:t>
            </a:r>
            <a:r>
              <a:rPr lang="en-US" sz="2300" dirty="0" err="1" smtClean="0"/>
              <a:t>Pygame</a:t>
            </a:r>
            <a:r>
              <a:rPr lang="en-US" sz="2300" dirty="0" smtClean="0"/>
              <a:t>, you repeatedly: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Change the coordinates of your object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Blank out the screen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Redraw your item(s) in the new location – Like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calling draw()/</a:t>
            </a:r>
            <a:r>
              <a:rPr lang="en-US" sz="2300" dirty="0" err="1" smtClean="0"/>
              <a:t>blit</a:t>
            </a:r>
            <a:r>
              <a:rPr lang="en-US" sz="2300" dirty="0" smtClean="0"/>
              <a:t>() (draw() for built-in </a:t>
            </a:r>
            <a:r>
              <a:rPr lang="en-US" sz="2300" dirty="0" err="1" smtClean="0"/>
              <a:t>PyGame</a:t>
            </a:r>
            <a:r>
              <a:rPr lang="en-US" sz="2300" dirty="0" smtClean="0"/>
              <a:t> graphics and </a:t>
            </a:r>
            <a:r>
              <a:rPr lang="en-US" sz="2300" dirty="0" err="1" smtClean="0"/>
              <a:t>blit</a:t>
            </a:r>
            <a:r>
              <a:rPr lang="en-US" sz="2300" dirty="0" smtClean="0"/>
              <a:t>() for Surfaces)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/>
              <a:t> </a:t>
            </a:r>
            <a:r>
              <a:rPr lang="en-US" sz="2300" dirty="0" smtClean="0"/>
              <a:t>   Update your display</a:t>
            </a:r>
            <a:endParaRPr lang="en-US" sz="2300" dirty="0"/>
          </a:p>
          <a:p>
            <a:pPr eaLnBrk="1" hangingPunct="1">
              <a:buFont typeface="Wingdings" pitchFamily="2" charset="2"/>
              <a:buNone/>
            </a:pPr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This is done in </a:t>
            </a:r>
            <a:r>
              <a:rPr lang="en-US" sz="2300" dirty="0" smtClean="0"/>
              <a:t>your program’s</a:t>
            </a:r>
            <a:r>
              <a:rPr lang="en-US" sz="2300" dirty="0" smtClean="0"/>
              <a:t> </a:t>
            </a:r>
            <a:r>
              <a:rPr lang="en-US" sz="2300" b="1" dirty="0" smtClean="0"/>
              <a:t>event loop</a:t>
            </a:r>
            <a:r>
              <a:rPr lang="en-US" sz="2300" dirty="0" smtClean="0"/>
              <a:t> (next slide)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Event Loop</a:t>
            </a:r>
            <a:endParaRPr lang="en-US" sz="105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In an </a:t>
            </a:r>
            <a:r>
              <a:rPr lang="en-US" dirty="0" smtClean="0"/>
              <a:t>while loop</a:t>
            </a:r>
            <a:r>
              <a:rPr lang="en-US" dirty="0" smtClean="0"/>
              <a:t>, </a:t>
            </a: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 smtClean="0"/>
              <a:t>input from the user, using it to change the state of your object (like the location)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 smtClean="0"/>
              <a:t>code that affects objects (like </a:t>
            </a:r>
            <a:r>
              <a:rPr lang="en-US" dirty="0" smtClean="0"/>
              <a:t>collisions between multiple objects)</a:t>
            </a:r>
            <a:endParaRPr lang="en-US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Bl</a:t>
            </a:r>
            <a:r>
              <a:rPr lang="en-US" dirty="0" smtClean="0"/>
              <a:t>ank </a:t>
            </a:r>
            <a:r>
              <a:rPr lang="en-US" dirty="0" smtClean="0"/>
              <a:t>out the screen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R</a:t>
            </a:r>
            <a:r>
              <a:rPr lang="en-US" dirty="0" smtClean="0"/>
              <a:t>edraw </a:t>
            </a:r>
            <a:r>
              <a:rPr lang="en-US" dirty="0" smtClean="0"/>
              <a:t>your item(s) in the new location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U</a:t>
            </a:r>
            <a:r>
              <a:rPr lang="en-US" dirty="0" smtClean="0"/>
              <a:t>pdate the display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Event</a:t>
            </a:r>
            <a:r>
              <a:rPr lang="en-US" dirty="0" smtClean="0"/>
              <a:t> </a:t>
            </a:r>
            <a:r>
              <a:rPr lang="en-US" sz="4000" dirty="0" smtClean="0"/>
              <a:t>Loop </a:t>
            </a:r>
            <a:r>
              <a:rPr lang="en-US" sz="4000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True:</a:t>
            </a:r>
          </a:p>
          <a:p>
            <a:pPr marL="344487" lvl="1" indent="0">
              <a:buNone/>
            </a:pPr>
            <a:r>
              <a:rPr lang="en-US" dirty="0" smtClean="0"/>
              <a:t>	events = pygame.event.get()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for event in events: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 smtClean="0"/>
              <a:t>if event.type = QUIT: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… 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collision detection, other event handling code 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blank out screen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redraw objects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update display</a:t>
            </a:r>
          </a:p>
        </p:txBody>
      </p:sp>
    </p:spTree>
    <p:extLst>
      <p:ext uri="{BB962C8B-B14F-4D97-AF65-F5344CB8AC3E}">
        <p14:creationId xmlns:p14="http://schemas.microsoft.com/office/powerpoint/2010/main" val="5111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3616325"/>
          </a:xfrm>
        </p:spPr>
        <p:txBody>
          <a:bodyPr/>
          <a:lstStyle/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err="1" smtClean="0"/>
              <a:t>pygame.Color</a:t>
            </a:r>
            <a:r>
              <a:rPr lang="en-US" sz="2600" dirty="0" smtClean="0"/>
              <a:t>(</a:t>
            </a:r>
            <a:r>
              <a:rPr lang="en-US" sz="2600" dirty="0" err="1" smtClean="0"/>
              <a:t>color_name</a:t>
            </a:r>
            <a:r>
              <a:rPr lang="en-US" sz="2600" dirty="0" smtClean="0"/>
              <a:t>)</a:t>
            </a:r>
          </a:p>
          <a:p>
            <a:r>
              <a:rPr lang="en-US" sz="2600" dirty="0" err="1"/>
              <a:t>c</a:t>
            </a:r>
            <a:r>
              <a:rPr lang="en-US" sz="2600" dirty="0" err="1" smtClean="0"/>
              <a:t>olor_name</a:t>
            </a:r>
            <a:r>
              <a:rPr lang="en-US" sz="2600" dirty="0" smtClean="0"/>
              <a:t> is an RGB tuple - (R, G, B) – each value represents the red, green, and blue values of a specific color</a:t>
            </a:r>
          </a:p>
          <a:p>
            <a:r>
              <a:rPr lang="en-US" sz="2600" dirty="0" smtClean="0"/>
              <a:t>Red </a:t>
            </a:r>
            <a:r>
              <a:rPr lang="en-US" sz="2600" dirty="0"/>
              <a:t>= [255, 0, 0]</a:t>
            </a:r>
          </a:p>
          <a:p>
            <a:r>
              <a:rPr lang="en-US" sz="2600" dirty="0" smtClean="0"/>
              <a:t>Blue = [0, 0, 255]</a:t>
            </a:r>
          </a:p>
          <a:p>
            <a:r>
              <a:rPr lang="en-US" sz="2600" dirty="0" smtClean="0"/>
              <a:t>Lime Green = [50, 205, 50</a:t>
            </a:r>
            <a:r>
              <a:rPr lang="en-US" sz="2600" dirty="0" smtClean="0"/>
              <a:t>]</a:t>
            </a:r>
          </a:p>
          <a:p>
            <a:r>
              <a:rPr lang="en-US" sz="2600" dirty="0" err="1" smtClean="0"/>
              <a:t>color_name</a:t>
            </a:r>
            <a:r>
              <a:rPr lang="en-US" sz="2600" dirty="0" smtClean="0"/>
              <a:t> can also be a string like “green” or “gray”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245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Caution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At the end of your project, you’ll be given an opportunity </a:t>
            </a:r>
            <a:r>
              <a:rPr lang="en-US" sz="2800" dirty="0" smtClean="0"/>
              <a:t>to take your project home with you. </a:t>
            </a:r>
            <a:r>
              <a:rPr lang="en-US" sz="2800" dirty="0" smtClean="0"/>
              <a:t>For this to work, all pygame fonts that you </a:t>
            </a:r>
            <a:r>
              <a:rPr lang="en-US" sz="2800" dirty="0"/>
              <a:t>use </a:t>
            </a:r>
            <a:r>
              <a:rPr lang="en-US" sz="2800" dirty="0" smtClean="0"/>
              <a:t>should be </a:t>
            </a:r>
            <a:r>
              <a:rPr lang="en-US" sz="2800" b="1" dirty="0" smtClean="0"/>
              <a:t>SysFonts</a:t>
            </a:r>
            <a:r>
              <a:rPr lang="en-US" sz="2800" dirty="0" smtClean="0"/>
              <a:t> (created using pygame.font.SysFont) and the pygame default font should not be used [i.e. don’t use pygame.font.SysFont(None, 12)]</a:t>
            </a:r>
            <a:endParaRPr lang="en-US" sz="2800" dirty="0"/>
          </a:p>
          <a:p>
            <a:pPr eaLnBrk="1" hangingPunct="1"/>
            <a:r>
              <a:rPr lang="en-US" sz="2800" dirty="0" smtClean="0"/>
              <a:t>pygame.time keeps time in </a:t>
            </a:r>
            <a:r>
              <a:rPr lang="en-US" sz="2800" b="1" dirty="0" smtClean="0"/>
              <a:t>milliseconds</a:t>
            </a:r>
            <a:r>
              <a:rPr lang="en-US" sz="2800" dirty="0" smtClean="0"/>
              <a:t> not </a:t>
            </a:r>
            <a:r>
              <a:rPr lang="en-US" sz="2800" dirty="0" smtClean="0"/>
              <a:t>seconds vs python’s time library which keeps track of time in </a:t>
            </a:r>
            <a:r>
              <a:rPr lang="en-US" sz="2800" b="1" dirty="0" smtClean="0"/>
              <a:t>seconds</a:t>
            </a:r>
            <a:r>
              <a:rPr lang="en-US" sz="28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16897</TotalTime>
  <Words>338</Words>
  <Application>Microsoft Office PowerPoint</Application>
  <PresentationFormat>On-screen Show (4:3)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Network</vt:lpstr>
      <vt:lpstr>Catapult 2019</vt:lpstr>
      <vt:lpstr>Pygame Documentation</vt:lpstr>
      <vt:lpstr>Surfaces</vt:lpstr>
      <vt:lpstr>Surfaces (cont.)</vt:lpstr>
      <vt:lpstr>Moving objects on  screen in PyGame</vt:lpstr>
      <vt:lpstr>Event Loop</vt:lpstr>
      <vt:lpstr>Event Loop - Example</vt:lpstr>
      <vt:lpstr>Colors</vt:lpstr>
      <vt:lpstr>Caution</vt:lpstr>
      <vt:lpstr>Things to Remember</vt:lpstr>
      <vt:lpstr>Demos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Derek Grayless</cp:lastModifiedBy>
  <cp:revision>263</cp:revision>
  <dcterms:created xsi:type="dcterms:W3CDTF">2002-07-02T15:57:21Z</dcterms:created>
  <dcterms:modified xsi:type="dcterms:W3CDTF">2019-06-12T15:07:28Z</dcterms:modified>
</cp:coreProperties>
</file>