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7315200" cy="96012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" d="100"/>
          <a:sy n="20" d="100"/>
        </p:scale>
        <p:origin x="360" y="5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8CA0028-D3D7-443F-9CEC-1AD6E684B0F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A672AA2-41FD-4098-8F48-CD7E14B6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95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56B935D-9D29-4E80-A7CA-9313B277980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80956FB-7703-4CD4-BBC3-7B188EE1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6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956FB-7703-4CD4-BBC3-7B188EE183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A2EE-9653-4275-B13F-2F0E87C3BA8F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5524500" y="16421100"/>
            <a:ext cx="32918400" cy="76200"/>
          </a:xfrm>
          <a:prstGeom prst="line">
            <a:avLst/>
          </a:prstGeom>
          <a:ln w="3048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16421100" y="16421100"/>
            <a:ext cx="32918400" cy="76200"/>
          </a:xfrm>
          <a:prstGeom prst="line">
            <a:avLst/>
          </a:prstGeom>
          <a:ln w="3048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125200" y="870228"/>
            <a:ext cx="2164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atin typeface="Century Gothic" pitchFamily="34" charset="0"/>
              </a:rPr>
              <a:t>Title Goes Here</a:t>
            </a:r>
            <a:endParaRPr lang="en-US" sz="9600" b="1" dirty="0"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25200" y="2743200"/>
            <a:ext cx="216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Century Gothic" pitchFamily="34" charset="0"/>
              </a:rPr>
              <a:t>Names of team members</a:t>
            </a:r>
            <a:endParaRPr lang="en-US" sz="7200" dirty="0"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04200" y="1885185"/>
            <a:ext cx="10287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atin typeface="Century Gothic" pitchFamily="34" charset="0"/>
              </a:rPr>
              <a:t>Operation Catapult </a:t>
            </a:r>
            <a:r>
              <a:rPr lang="en-US" sz="6600" b="1" dirty="0" smtClean="0">
                <a:latin typeface="Century Gothic" pitchFamily="34" charset="0"/>
              </a:rPr>
              <a:t>2019</a:t>
            </a:r>
            <a:endParaRPr lang="en-US" sz="6600" b="1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1" y="5257800"/>
            <a:ext cx="20955000" cy="880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Verdana" pitchFamily="34" charset="0"/>
              </a:rPr>
              <a:t>Place content here.</a:t>
            </a:r>
          </a:p>
          <a:p>
            <a:endParaRPr lang="en-US" sz="4800" dirty="0" smtClean="0">
              <a:latin typeface="Verdana" pitchFamily="34" charset="0"/>
            </a:endParaRPr>
          </a:p>
          <a:p>
            <a:r>
              <a:rPr lang="en-US" sz="4800" dirty="0" smtClean="0">
                <a:latin typeface="Verdana" pitchFamily="34" charset="0"/>
              </a:rPr>
              <a:t>The design of the poster is up to you. Charts, images and diagrams like flowcharts work best to convey information. You can also use paragraphs of text for details. </a:t>
            </a:r>
          </a:p>
          <a:p>
            <a:endParaRPr lang="en-US" sz="4800" dirty="0" smtClean="0">
              <a:latin typeface="Verdana" pitchFamily="34" charset="0"/>
            </a:endParaRPr>
          </a:p>
          <a:p>
            <a:r>
              <a:rPr lang="en-US" sz="4800" dirty="0" smtClean="0">
                <a:latin typeface="Verdana" pitchFamily="34" charset="0"/>
              </a:rPr>
              <a:t>Each poster will be mounted onto a </a:t>
            </a:r>
            <a:r>
              <a:rPr lang="en-US" sz="4800" dirty="0" err="1" smtClean="0">
                <a:latin typeface="Verdana" pitchFamily="34" charset="0"/>
              </a:rPr>
              <a:t>trifold</a:t>
            </a:r>
            <a:r>
              <a:rPr lang="en-US" sz="4800" dirty="0" smtClean="0">
                <a:latin typeface="Verdana" pitchFamily="34" charset="0"/>
              </a:rPr>
              <a:t> cardboard backing. The dotted lines on each side of this template show the locations of the folds. </a:t>
            </a:r>
            <a:r>
              <a:rPr lang="en-US" sz="4800" b="1" dirty="0" smtClean="0">
                <a:latin typeface="Verdana" pitchFamily="34" charset="0"/>
              </a:rPr>
              <a:t>Remove these dotted lines </a:t>
            </a:r>
            <a:r>
              <a:rPr lang="en-US" sz="4800" dirty="0" smtClean="0">
                <a:latin typeface="Verdana" pitchFamily="34" charset="0"/>
              </a:rPr>
              <a:t>when you are done designing your poster so they don’t get printed!</a:t>
            </a:r>
          </a:p>
          <a:p>
            <a:endParaRPr lang="en-US" dirty="0"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066800"/>
            <a:ext cx="525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Century Gothic" pitchFamily="34" charset="0"/>
              </a:rPr>
              <a:t>Team XX</a:t>
            </a:r>
            <a:endParaRPr lang="en-US" sz="6600" b="1" dirty="0">
              <a:latin typeface="Century Gothic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53340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Verdana" pitchFamily="34" charset="0"/>
              </a:rPr>
              <a:t>Place content here. 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604200" y="51054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Verdana" pitchFamily="34" charset="0"/>
              </a:rPr>
              <a:t>Place content here. 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994601" y="-44852"/>
            <a:ext cx="10907485" cy="1864723"/>
          </a:xfrm>
          <a:prstGeom prst="rect">
            <a:avLst/>
          </a:prstGeom>
          <a:solidFill>
            <a:srgbClr val="9C1B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6216" y="154221"/>
            <a:ext cx="8917167" cy="14665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102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Verdana</vt:lpstr>
      <vt:lpstr>Office Theme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boutell</dc:creator>
  <cp:lastModifiedBy>Robinson, Michael A</cp:lastModifiedBy>
  <cp:revision>17</cp:revision>
  <dcterms:created xsi:type="dcterms:W3CDTF">2010-06-22T14:09:34Z</dcterms:created>
  <dcterms:modified xsi:type="dcterms:W3CDTF">2019-06-19T14:29:38Z</dcterms:modified>
</cp:coreProperties>
</file>