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14"/>
  </p:notesMasterIdLst>
  <p:sldIdLst>
    <p:sldId id="352" r:id="rId2"/>
    <p:sldId id="349" r:id="rId3"/>
    <p:sldId id="350" r:id="rId4"/>
    <p:sldId id="351" r:id="rId5"/>
    <p:sldId id="357" r:id="rId6"/>
    <p:sldId id="346" r:id="rId7"/>
    <p:sldId id="347" r:id="rId8"/>
    <p:sldId id="355" r:id="rId9"/>
    <p:sldId id="356" r:id="rId10"/>
    <p:sldId id="344" r:id="rId11"/>
    <p:sldId id="354" r:id="rId12"/>
    <p:sldId id="348" r:id="rId13"/>
  </p:sldIdLst>
  <p:sldSz cx="9144000" cy="6858000" type="screen4x3"/>
  <p:notesSz cx="7023100" cy="93091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2">
          <p15:clr>
            <a:srgbClr val="A4A3A4"/>
          </p15:clr>
        </p15:guide>
        <p15:guide id="2" pos="221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CC"/>
    <a:srgbClr val="F3540D"/>
    <a:srgbClr val="33CC33"/>
    <a:srgbClr val="0000FF"/>
    <a:srgbClr val="CCCCFF"/>
    <a:srgbClr val="FF0066"/>
    <a:srgbClr val="000099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85" autoAdjust="0"/>
    <p:restoredTop sz="83587" autoAdjust="0"/>
  </p:normalViewPr>
  <p:slideViewPr>
    <p:cSldViewPr>
      <p:cViewPr varScale="1">
        <p:scale>
          <a:sx n="47" d="100"/>
          <a:sy n="47" d="100"/>
        </p:scale>
        <p:origin x="1637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58"/>
    </p:cViewPr>
  </p:sorterViewPr>
  <p:notesViewPr>
    <p:cSldViewPr>
      <p:cViewPr varScale="1">
        <p:scale>
          <a:sx n="82" d="100"/>
          <a:sy n="82" d="100"/>
        </p:scale>
        <p:origin x="-3264" y="-90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323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8275" y="0"/>
            <a:ext cx="304323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4275" y="698500"/>
            <a:ext cx="4654550" cy="34909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22775"/>
            <a:ext cx="5619750" cy="418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6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2375"/>
            <a:ext cx="304323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6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8275" y="8842375"/>
            <a:ext cx="304323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071C0C9-2BA1-4722-B522-D98858E51F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4793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B1C69B-C3C9-48BF-A85A-077FA2E7637A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435572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B1C69B-C3C9-48BF-A85A-077FA2E7637A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460256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71C0C9-2BA1-4722-B522-D98858E51F0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7722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79AC8F-7E54-4CB3-831D-41030F92D100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788732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1FE4EC-BCD7-4F4E-9EA1-0AFA1F886AAF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818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B1C69B-C3C9-48BF-A85A-077FA2E7637A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842538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Flip</a:t>
            </a:r>
            <a:r>
              <a:rPr lang="en-US" baseline="0" dirty="0" smtClean="0"/>
              <a:t> – updates full display Surface to the screen</a:t>
            </a:r>
          </a:p>
          <a:p>
            <a:r>
              <a:rPr lang="en-US" baseline="0" dirty="0" smtClean="0"/>
              <a:t>Update – updates portions of the display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71C0C9-2BA1-4722-B522-D98858E51F0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268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" name="Oval 13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" name="Oval 18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" name="Oval 21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" name="Oval 22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" name="Oval 23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5" name="Oval 24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6" name="Oval 25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7" name="Oval 26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" name="Oval 27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" name="Oval 28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" name="Oval 29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" name="Oval 30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2" name="Oval 31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4" name="Oval 33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5" name="Oval 34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6" name="Oval 35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24269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0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9D661-A51F-4A60-8AA5-27134018B7D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DA336F-2ACA-453C-986D-5A259BAD4F0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81750" y="122238"/>
            <a:ext cx="207645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22238"/>
            <a:ext cx="607695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FCDF6A-E0A9-43A9-A062-5FD8918DB2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8001000" y="0"/>
            <a:ext cx="1143000" cy="1524000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5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10338" y="0"/>
            <a:ext cx="25781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15678A-4F4E-4C39-BE50-F7F8F54F319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403136-D155-4D7B-8DC6-C01269781F4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5DEEFF-F04C-4F83-BBC8-0687370B69F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5D9A27-159E-4F2C-84D7-5FACB51038E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2CA03C-001D-4BB6-B0B2-9A13153F953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D997AC-1B28-44AA-8EAB-B21B2435556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C14654-2F6F-4328-B317-E2E5DD303E5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2C8B31-6196-4A33-B4FF-BE700DEC6FB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22238"/>
            <a:ext cx="7543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719263"/>
            <a:ext cx="8229600" cy="441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4166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4167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4167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>
              <a:defRPr/>
            </a:pPr>
            <a:fld id="{1B94810F-CF6E-46B5-9D3B-6E8175ABC20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1031" name="Picture 40" descr="roseLogo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964488" y="0"/>
            <a:ext cx="1179512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pygame.org/doc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7315200" cy="1036638"/>
          </a:xfrm>
        </p:spPr>
        <p:txBody>
          <a:bodyPr/>
          <a:lstStyle/>
          <a:p>
            <a:pPr eaLnBrk="1" hangingPunct="1"/>
            <a:r>
              <a:rPr lang="en-US" sz="4400" smtClean="0"/>
              <a:t>Catapult 2018</a:t>
            </a:r>
            <a:endParaRPr lang="en-US" sz="11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2286000"/>
            <a:ext cx="7127877" cy="2138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1322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7315200" cy="1036638"/>
          </a:xfrm>
        </p:spPr>
        <p:txBody>
          <a:bodyPr/>
          <a:lstStyle/>
          <a:p>
            <a:pPr eaLnBrk="1" hangingPunct="1"/>
            <a:r>
              <a:rPr lang="en-US" sz="4400" dirty="0" smtClean="0"/>
              <a:t>Caution</a:t>
            </a:r>
            <a:endParaRPr lang="en-US" sz="1100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52600"/>
            <a:ext cx="7467600" cy="48768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At the end of your project, you’ll be given an opportunity to make a standalone (.exe) version of your project. For this to work, all pygame fonts that you </a:t>
            </a:r>
            <a:r>
              <a:rPr lang="en-US" sz="2800" dirty="0"/>
              <a:t>use </a:t>
            </a:r>
            <a:r>
              <a:rPr lang="en-US" sz="2800" dirty="0" smtClean="0"/>
              <a:t>should be </a:t>
            </a:r>
            <a:r>
              <a:rPr lang="en-US" sz="2800" b="1" dirty="0" smtClean="0"/>
              <a:t>SysFonts</a:t>
            </a:r>
            <a:r>
              <a:rPr lang="en-US" sz="2800" dirty="0" smtClean="0"/>
              <a:t> (created using pygame.font.SysFont) and the pygame default font should not be used [i.e. don’t use pygame.font.SysFont(None, 12)]</a:t>
            </a:r>
            <a:endParaRPr lang="en-US" sz="2800" dirty="0"/>
          </a:p>
          <a:p>
            <a:pPr eaLnBrk="1" hangingPunct="1"/>
            <a:r>
              <a:rPr lang="en-US" sz="2800" dirty="0" smtClean="0"/>
              <a:t>pygame.time keeps time in </a:t>
            </a:r>
            <a:r>
              <a:rPr lang="en-US" sz="2800" b="1" dirty="0" smtClean="0"/>
              <a:t>milliseconds</a:t>
            </a:r>
            <a:r>
              <a:rPr lang="en-US" sz="2800" dirty="0" smtClean="0"/>
              <a:t> not seconds</a:t>
            </a:r>
            <a:endParaRPr lang="en-US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to Remember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mport pygame</a:t>
            </a:r>
          </a:p>
          <a:p>
            <a:r>
              <a:rPr lang="en-US" dirty="0"/>
              <a:t>f</a:t>
            </a:r>
            <a:r>
              <a:rPr lang="en-US" dirty="0" smtClean="0"/>
              <a:t>rom pygame.locals import *</a:t>
            </a:r>
          </a:p>
          <a:p>
            <a:r>
              <a:rPr lang="en-US" dirty="0" smtClean="0"/>
              <a:t>pygame.init()</a:t>
            </a:r>
          </a:p>
          <a:p>
            <a:r>
              <a:rPr lang="en-US" dirty="0" smtClean="0"/>
              <a:t>Must have event loop</a:t>
            </a:r>
          </a:p>
          <a:p>
            <a:r>
              <a:rPr lang="en-US" dirty="0" err="1" smtClean="0"/>
              <a:t>pygame.display.update</a:t>
            </a:r>
            <a:r>
              <a:rPr lang="en-US" dirty="0" smtClean="0"/>
              <a:t>() </a:t>
            </a:r>
            <a:endParaRPr lang="en-US" dirty="0"/>
          </a:p>
          <a:p>
            <a:r>
              <a:rPr lang="en-US" dirty="0" smtClean="0"/>
              <a:t>pygame.display.flip()</a:t>
            </a:r>
          </a:p>
          <a:p>
            <a:r>
              <a:rPr lang="en-US" dirty="0"/>
              <a:t>p</a:t>
            </a:r>
            <a:r>
              <a:rPr lang="en-US" dirty="0" smtClean="0"/>
              <a:t>ygame.quit()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36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Rainfall</a:t>
            </a:r>
          </a:p>
          <a:p>
            <a:r>
              <a:rPr lang="en-US" dirty="0" smtClean="0"/>
              <a:t>Racing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7315200" cy="1036638"/>
          </a:xfrm>
        </p:spPr>
        <p:txBody>
          <a:bodyPr/>
          <a:lstStyle/>
          <a:p>
            <a:pPr eaLnBrk="1" hangingPunct="1"/>
            <a:r>
              <a:rPr lang="en-US" sz="4400" dirty="0" smtClean="0"/>
              <a:t>Pygame</a:t>
            </a:r>
            <a:endParaRPr lang="en-US" sz="1100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65238"/>
            <a:ext cx="7467600" cy="4876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Pygame is a library designed for</a:t>
            </a:r>
            <a:br>
              <a:rPr lang="en-US" dirty="0" smtClean="0"/>
            </a:br>
            <a:r>
              <a:rPr lang="en-US" dirty="0" smtClean="0"/>
              <a:t>programming games using 2D graphics.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Compared to zellegraphics, it has:</a:t>
            </a:r>
          </a:p>
          <a:p>
            <a:pPr lvl="1" eaLnBrk="1" hangingPunct="1"/>
            <a:r>
              <a:rPr lang="en-US" dirty="0" smtClean="0"/>
              <a:t>much better mouse and keyboard input</a:t>
            </a:r>
          </a:p>
          <a:p>
            <a:pPr lvl="1" eaLnBrk="1" hangingPunct="1"/>
            <a:r>
              <a:rPr lang="en-US" dirty="0" smtClean="0"/>
              <a:t>much faster drawing commands </a:t>
            </a:r>
          </a:p>
          <a:p>
            <a:pPr lvl="1" eaLnBrk="1" hangingPunct="1"/>
            <a:r>
              <a:rPr lang="en-US" dirty="0" smtClean="0"/>
              <a:t>better image support</a:t>
            </a:r>
          </a:p>
          <a:p>
            <a:pPr lvl="1" eaLnBrk="1" hangingPunct="1"/>
            <a:r>
              <a:rPr lang="en-US" dirty="0" smtClean="0"/>
              <a:t>collision-detection</a:t>
            </a:r>
          </a:p>
          <a:p>
            <a:pPr lvl="1" eaLnBrk="1" hangingPunct="1"/>
            <a:r>
              <a:rPr lang="en-US" dirty="0"/>
              <a:t>s</a:t>
            </a:r>
            <a:r>
              <a:rPr lang="en-US" dirty="0" smtClean="0"/>
              <a:t>ound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7543800" cy="868362"/>
          </a:xfrm>
        </p:spPr>
        <p:txBody>
          <a:bodyPr/>
          <a:lstStyle/>
          <a:p>
            <a:r>
              <a:rPr lang="en-US" dirty="0" smtClean="0"/>
              <a:t>Pygame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229600" cy="4411662"/>
          </a:xfrm>
        </p:spPr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www.pygame.org/docs</a:t>
            </a:r>
            <a:endParaRPr lang="en-US" dirty="0" smtClean="0"/>
          </a:p>
          <a:p>
            <a:r>
              <a:rPr lang="en-US" dirty="0" smtClean="0"/>
              <a:t> Everything you need to know about </a:t>
            </a:r>
            <a:r>
              <a:rPr lang="en-US" dirty="0" err="1" smtClean="0"/>
              <a:t>PyGame</a:t>
            </a:r>
            <a:r>
              <a:rPr lang="en-US" dirty="0" smtClean="0"/>
              <a:t> can be found here!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048000"/>
            <a:ext cx="5524611" cy="3380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020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Surfaces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645" y="1421102"/>
            <a:ext cx="8229600" cy="4411662"/>
          </a:xfrm>
        </p:spPr>
        <p:txBody>
          <a:bodyPr/>
          <a:lstStyle/>
          <a:p>
            <a:r>
              <a:rPr lang="en-US" dirty="0" smtClean="0"/>
              <a:t>In Pygame many drawn objects are Surfaces</a:t>
            </a:r>
          </a:p>
          <a:p>
            <a:r>
              <a:rPr lang="en-US" dirty="0" smtClean="0"/>
              <a:t>Pygame draws the Surfaces as layers on top of each other. </a:t>
            </a:r>
          </a:p>
          <a:p>
            <a:r>
              <a:rPr lang="en-US" dirty="0" smtClean="0"/>
              <a:t>Different surfaces are able to detect collisions with one another based on a “rectangle” that bounds it</a:t>
            </a:r>
          </a:p>
          <a:p>
            <a:r>
              <a:rPr lang="en-US" dirty="0" smtClean="0"/>
              <a:t>Pygame.draw draws things ON TOP of a given surface, it does not create a new surface.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07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627" y="2619373"/>
            <a:ext cx="5162550" cy="5143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804193"/>
            <a:ext cx="4143375" cy="4286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Surfaces (cont.)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8400" y="769938"/>
            <a:ext cx="2552700" cy="272288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5"/>
          <a:srcRect t="25106"/>
          <a:stretch/>
        </p:blipFill>
        <p:spPr>
          <a:xfrm>
            <a:off x="263236" y="3775469"/>
            <a:ext cx="5572125" cy="11199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8400" y="3791235"/>
            <a:ext cx="2552700" cy="2674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416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81000"/>
            <a:ext cx="7315200" cy="1036638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dirty="0" smtClean="0"/>
              <a:t>Moving objects on </a:t>
            </a:r>
            <a:br>
              <a:rPr lang="en-US" sz="4000" dirty="0" smtClean="0"/>
            </a:br>
            <a:r>
              <a:rPr lang="en-US" sz="4000" dirty="0" smtClean="0"/>
              <a:t>screen </a:t>
            </a:r>
            <a:r>
              <a:rPr lang="en-US" sz="4000" dirty="0"/>
              <a:t>is much different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7467600" cy="4876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300" dirty="0" smtClean="0"/>
              <a:t>With zellegraphics, you could do things like </a:t>
            </a:r>
            <a:r>
              <a:rPr lang="en-US" sz="2300" b="1" dirty="0" smtClean="0"/>
              <a:t>circle. Move(dx, dy)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300" dirty="0" smtClean="0"/>
              <a:t>In </a:t>
            </a:r>
            <a:r>
              <a:rPr lang="en-US" sz="2300" dirty="0"/>
              <a:t>P</a:t>
            </a:r>
            <a:r>
              <a:rPr lang="en-US" sz="2300" dirty="0" smtClean="0"/>
              <a:t>ygame, you repeatedly: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300" dirty="0" smtClean="0"/>
              <a:t>	Change the coordinates of your object – Like calling move()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300" dirty="0" smtClean="0"/>
              <a:t>	Blank out the screen – Like calling fill()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300" dirty="0" smtClean="0"/>
              <a:t>	Redraw your item(s) in the new location – Like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300" dirty="0" smtClean="0"/>
              <a:t>	calling draw()/</a:t>
            </a:r>
            <a:r>
              <a:rPr lang="en-US" sz="2300" dirty="0" err="1" smtClean="0"/>
              <a:t>blit</a:t>
            </a:r>
            <a:r>
              <a:rPr lang="en-US" sz="2300" dirty="0" smtClean="0"/>
              <a:t>() (draw() for built-in </a:t>
            </a:r>
            <a:r>
              <a:rPr lang="en-US" sz="2300" dirty="0" err="1" smtClean="0"/>
              <a:t>PyGame</a:t>
            </a:r>
            <a:r>
              <a:rPr lang="en-US" sz="2300" dirty="0" smtClean="0"/>
              <a:t> graphics and </a:t>
            </a:r>
            <a:r>
              <a:rPr lang="en-US" sz="2300" dirty="0" err="1" smtClean="0"/>
              <a:t>blit</a:t>
            </a:r>
            <a:r>
              <a:rPr lang="en-US" sz="2300" dirty="0" smtClean="0"/>
              <a:t>() for Surfaces)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300" dirty="0"/>
              <a:t> </a:t>
            </a:r>
            <a:r>
              <a:rPr lang="en-US" sz="2300" dirty="0" smtClean="0"/>
              <a:t>   Update your display</a:t>
            </a:r>
            <a:endParaRPr lang="en-US" sz="2300" dirty="0"/>
          </a:p>
          <a:p>
            <a:pPr eaLnBrk="1" hangingPunct="1">
              <a:buFont typeface="Wingdings" pitchFamily="2" charset="2"/>
              <a:buNone/>
            </a:pPr>
            <a:endParaRPr lang="en-US" sz="2300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sz="2300" dirty="0" smtClean="0"/>
              <a:t>This is done in the </a:t>
            </a:r>
            <a:r>
              <a:rPr lang="en-US" sz="2300" b="1" dirty="0" smtClean="0"/>
              <a:t>event loop</a:t>
            </a:r>
            <a:r>
              <a:rPr lang="en-US" sz="2300" dirty="0" smtClean="0"/>
              <a:t> (next slide)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81000"/>
            <a:ext cx="7315200" cy="1036638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dirty="0" smtClean="0"/>
              <a:t>Event Loop</a:t>
            </a:r>
            <a:endParaRPr lang="en-US" sz="1050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17638"/>
            <a:ext cx="7467600" cy="4876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dirty="0" smtClean="0"/>
              <a:t>In an infinite loop, </a:t>
            </a:r>
          </a:p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en-US" dirty="0" smtClean="0"/>
              <a:t>get input from the user, using it to change the state of your object (like the location)</a:t>
            </a:r>
          </a:p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en-US" dirty="0" smtClean="0"/>
              <a:t>other code that affects objects (like collisions)</a:t>
            </a:r>
          </a:p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en-US" dirty="0" smtClean="0"/>
              <a:t>blank out the screen</a:t>
            </a:r>
          </a:p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en-US" dirty="0" smtClean="0"/>
              <a:t>redraw your item(s) in the new location</a:t>
            </a:r>
          </a:p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en-US" dirty="0" smtClean="0"/>
              <a:t>cause everything to display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Event</a:t>
            </a:r>
            <a:r>
              <a:rPr lang="en-US" dirty="0" smtClean="0"/>
              <a:t> </a:t>
            </a:r>
            <a:r>
              <a:rPr lang="en-US" sz="4000" dirty="0" smtClean="0"/>
              <a:t>Loop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while True:</a:t>
            </a:r>
          </a:p>
          <a:p>
            <a:pPr marL="344487" lvl="1" indent="0">
              <a:buNone/>
            </a:pPr>
            <a:r>
              <a:rPr lang="en-US" dirty="0" smtClean="0"/>
              <a:t>	events = pygame.event.get()</a:t>
            </a:r>
          </a:p>
          <a:p>
            <a:pPr marL="344487" lvl="1" indent="0">
              <a:buNone/>
            </a:pPr>
            <a:r>
              <a:rPr lang="en-US" dirty="0"/>
              <a:t>	</a:t>
            </a:r>
            <a:r>
              <a:rPr lang="en-US" dirty="0" smtClean="0"/>
              <a:t>for event in events:</a:t>
            </a:r>
          </a:p>
          <a:p>
            <a:pPr marL="344487" lvl="1" indent="0">
              <a:buNone/>
            </a:pPr>
            <a:r>
              <a:rPr lang="en-US" dirty="0"/>
              <a:t>		</a:t>
            </a:r>
            <a:r>
              <a:rPr lang="en-US" dirty="0" smtClean="0"/>
              <a:t>if event.type = QUIT:</a:t>
            </a:r>
          </a:p>
          <a:p>
            <a:pPr marL="344487" lvl="1" indent="0">
              <a:buNone/>
            </a:pPr>
            <a:r>
              <a:rPr lang="en-US" dirty="0"/>
              <a:t>	</a:t>
            </a:r>
            <a:r>
              <a:rPr lang="en-US" dirty="0" smtClean="0"/>
              <a:t>		… </a:t>
            </a:r>
          </a:p>
          <a:p>
            <a:pPr marL="344487" lvl="1" indent="0">
              <a:buNone/>
            </a:pPr>
            <a:r>
              <a:rPr lang="en-US" dirty="0"/>
              <a:t> </a:t>
            </a:r>
            <a:r>
              <a:rPr lang="en-US" dirty="0" smtClean="0"/>
              <a:t>     // collision detection, other event handling code </a:t>
            </a:r>
          </a:p>
          <a:p>
            <a:pPr marL="344487" lvl="1" indent="0">
              <a:buNone/>
            </a:pPr>
            <a:r>
              <a:rPr lang="en-US" dirty="0"/>
              <a:t> </a:t>
            </a:r>
            <a:r>
              <a:rPr lang="en-US" dirty="0" smtClean="0"/>
              <a:t>     // blank out screen</a:t>
            </a:r>
          </a:p>
          <a:p>
            <a:pPr marL="344487" lvl="1" indent="0">
              <a:buNone/>
            </a:pPr>
            <a:r>
              <a:rPr lang="en-US" dirty="0"/>
              <a:t> </a:t>
            </a:r>
            <a:r>
              <a:rPr lang="en-US" dirty="0" smtClean="0"/>
              <a:t>     // redraw objects</a:t>
            </a:r>
          </a:p>
          <a:p>
            <a:pPr marL="344487" lvl="1" indent="0">
              <a:buNone/>
            </a:pPr>
            <a:r>
              <a:rPr lang="en-US" dirty="0"/>
              <a:t> </a:t>
            </a:r>
            <a:r>
              <a:rPr lang="en-US" dirty="0" smtClean="0"/>
              <a:t>     // update display</a:t>
            </a:r>
          </a:p>
        </p:txBody>
      </p:sp>
    </p:spTree>
    <p:extLst>
      <p:ext uri="{BB962C8B-B14F-4D97-AF65-F5344CB8AC3E}">
        <p14:creationId xmlns:p14="http://schemas.microsoft.com/office/powerpoint/2010/main" val="511116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Colors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 smtClean="0"/>
              <a:t>Zellegraphics had built in colors: “red”, “blue”, etc.</a:t>
            </a:r>
          </a:p>
          <a:p>
            <a:r>
              <a:rPr lang="en-US" sz="2600" dirty="0" err="1" smtClean="0"/>
              <a:t>pygame.Color</a:t>
            </a:r>
            <a:r>
              <a:rPr lang="en-US" sz="2600" dirty="0" smtClean="0"/>
              <a:t>(</a:t>
            </a:r>
            <a:r>
              <a:rPr lang="en-US" sz="2600" dirty="0" err="1" smtClean="0"/>
              <a:t>color_name</a:t>
            </a:r>
            <a:r>
              <a:rPr lang="en-US" sz="2600" dirty="0" smtClean="0"/>
              <a:t>)</a:t>
            </a:r>
          </a:p>
          <a:p>
            <a:r>
              <a:rPr lang="en-US" sz="2600" dirty="0" err="1"/>
              <a:t>c</a:t>
            </a:r>
            <a:r>
              <a:rPr lang="en-US" sz="2600" dirty="0" err="1" smtClean="0"/>
              <a:t>olor_name</a:t>
            </a:r>
            <a:r>
              <a:rPr lang="en-US" sz="2600" dirty="0" smtClean="0"/>
              <a:t> is an RGB tuple - (R, G, B) – each value represents the red, green, and blue values of a specific color</a:t>
            </a:r>
          </a:p>
          <a:p>
            <a:r>
              <a:rPr lang="en-US" sz="2600" dirty="0" smtClean="0"/>
              <a:t>Red </a:t>
            </a:r>
            <a:r>
              <a:rPr lang="en-US" sz="2600" dirty="0"/>
              <a:t>= [255, 0, 0]</a:t>
            </a:r>
          </a:p>
          <a:p>
            <a:r>
              <a:rPr lang="en-US" sz="2600" dirty="0" smtClean="0"/>
              <a:t>Blue = [0, 0, 255]</a:t>
            </a:r>
          </a:p>
          <a:p>
            <a:r>
              <a:rPr lang="en-US" sz="2600" dirty="0" smtClean="0"/>
              <a:t>Lime Green = [50, 205, 50]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12454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16868</TotalTime>
  <Words>361</Words>
  <Application>Microsoft Office PowerPoint</Application>
  <PresentationFormat>On-screen Show (4:3)</PresentationFormat>
  <Paragraphs>76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Wingdings</vt:lpstr>
      <vt:lpstr>Network</vt:lpstr>
      <vt:lpstr>Catapult 2018</vt:lpstr>
      <vt:lpstr>Pygame</vt:lpstr>
      <vt:lpstr>Pygame Documentation</vt:lpstr>
      <vt:lpstr>Surfaces</vt:lpstr>
      <vt:lpstr>Surfaces (cont.)</vt:lpstr>
      <vt:lpstr>Moving objects on  screen is much different</vt:lpstr>
      <vt:lpstr>Event Loop</vt:lpstr>
      <vt:lpstr>Event Loop (cont.)</vt:lpstr>
      <vt:lpstr>Colors</vt:lpstr>
      <vt:lpstr>Caution</vt:lpstr>
      <vt:lpstr>Things to Remember</vt:lpstr>
      <vt:lpstr>Demos</vt:lpstr>
    </vt:vector>
  </TitlesOfParts>
  <Company>Rose-Hulman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Programming</dc:title>
  <dc:creator>RHIT</dc:creator>
  <cp:lastModifiedBy>Derek Grayless</cp:lastModifiedBy>
  <cp:revision>260</cp:revision>
  <dcterms:created xsi:type="dcterms:W3CDTF">2002-07-02T15:57:21Z</dcterms:created>
  <dcterms:modified xsi:type="dcterms:W3CDTF">2018-06-19T15:32:59Z</dcterms:modified>
</cp:coreProperties>
</file>