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7315200" cy="96012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>
      <p:cViewPr varScale="1">
        <p:scale>
          <a:sx n="22" d="100"/>
          <a:sy n="22" d="100"/>
        </p:scale>
        <p:origin x="1424" y="37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8CA0028-D3D7-443F-9CEC-1AD6E684B0FD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A672AA2-41FD-4098-8F48-CD7E14B6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95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56B935D-9D29-4E80-A7CA-9313B2779802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80956FB-7703-4CD4-BBC3-7B188EE1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6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956FB-7703-4CD4-BBC3-7B188EE183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A2EE-9653-4275-B13F-2F0E87C3BA8F}" type="datetimeFigureOut">
              <a:rPr lang="en-US" smtClean="0"/>
              <a:pPr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5524500" y="16421100"/>
            <a:ext cx="32918400" cy="76200"/>
          </a:xfrm>
          <a:prstGeom prst="line">
            <a:avLst/>
          </a:prstGeom>
          <a:ln w="3048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16421100" y="16421100"/>
            <a:ext cx="32918400" cy="76200"/>
          </a:xfrm>
          <a:prstGeom prst="line">
            <a:avLst/>
          </a:prstGeom>
          <a:ln w="3048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125200" y="870228"/>
            <a:ext cx="2164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atin typeface="Century Gothic" pitchFamily="34" charset="0"/>
              </a:rPr>
              <a:t>Title Goes Here</a:t>
            </a:r>
            <a:endParaRPr lang="en-US" sz="9600" b="1" dirty="0"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25200" y="2743200"/>
            <a:ext cx="216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Century Gothic" pitchFamily="34" charset="0"/>
              </a:rPr>
              <a:t>Names of team members</a:t>
            </a:r>
            <a:endParaRPr lang="en-US" sz="7200" dirty="0"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47600" y="1885185"/>
            <a:ext cx="5257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latin typeface="Century Gothic" pitchFamily="34" charset="0"/>
              </a:rPr>
              <a:t>Operation</a:t>
            </a:r>
          </a:p>
          <a:p>
            <a:pPr algn="r"/>
            <a:r>
              <a:rPr lang="en-US" sz="6600" b="1" dirty="0" smtClean="0">
                <a:latin typeface="Century Gothic" pitchFamily="34" charset="0"/>
              </a:rPr>
              <a:t>Catapult</a:t>
            </a:r>
            <a:endParaRPr lang="en-US" sz="6600" b="1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1" y="5257800"/>
            <a:ext cx="20955000" cy="2579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Verdana" pitchFamily="34" charset="0"/>
              </a:rPr>
              <a:t>Place content here.</a:t>
            </a:r>
          </a:p>
          <a:p>
            <a:endParaRPr lang="en-US" sz="4800" dirty="0" smtClean="0">
              <a:latin typeface="Verdana" pitchFamily="34" charset="0"/>
            </a:endParaRPr>
          </a:p>
          <a:p>
            <a:r>
              <a:rPr lang="en-US" sz="4800" dirty="0" smtClean="0">
                <a:latin typeface="Verdana" pitchFamily="34" charset="0"/>
              </a:rPr>
              <a:t>The design of the poster is up to you. Charts, images and diagrams like flowcharts work best to convey information. You can also use paragraphs of text for details. </a:t>
            </a:r>
          </a:p>
          <a:p>
            <a:endParaRPr lang="en-US" sz="4800" dirty="0" smtClean="0">
              <a:latin typeface="Verdana" pitchFamily="34" charset="0"/>
            </a:endParaRPr>
          </a:p>
          <a:p>
            <a:r>
              <a:rPr lang="en-US" sz="4800" dirty="0" smtClean="0">
                <a:latin typeface="Verdana" pitchFamily="34" charset="0"/>
              </a:rPr>
              <a:t>Each poster will be mounted onto a </a:t>
            </a:r>
            <a:r>
              <a:rPr lang="en-US" sz="4800" dirty="0" err="1" smtClean="0">
                <a:latin typeface="Verdana" pitchFamily="34" charset="0"/>
              </a:rPr>
              <a:t>trifold</a:t>
            </a:r>
            <a:r>
              <a:rPr lang="en-US" sz="4800" dirty="0" smtClean="0">
                <a:latin typeface="Verdana" pitchFamily="34" charset="0"/>
              </a:rPr>
              <a:t> cardboard backing. The dotted lines on each side of this template show the locations of the folds. </a:t>
            </a:r>
            <a:r>
              <a:rPr lang="en-US" sz="4800" b="1" dirty="0" smtClean="0">
                <a:latin typeface="Verdana" pitchFamily="34" charset="0"/>
              </a:rPr>
              <a:t>Remove these dotted lines </a:t>
            </a:r>
            <a:r>
              <a:rPr lang="en-US" sz="4800" dirty="0" smtClean="0">
                <a:latin typeface="Verdana" pitchFamily="34" charset="0"/>
              </a:rPr>
              <a:t>when you are done designing your poster so they don’t get printed</a:t>
            </a:r>
            <a:r>
              <a:rPr lang="en-US" sz="4800" dirty="0" smtClean="0">
                <a:latin typeface="Verdana" pitchFamily="34" charset="0"/>
              </a:rPr>
              <a:t>!</a:t>
            </a:r>
          </a:p>
          <a:p>
            <a:endParaRPr lang="en-US" sz="4800" dirty="0">
              <a:latin typeface="Verdana" pitchFamily="34" charset="0"/>
            </a:endParaRPr>
          </a:p>
          <a:p>
            <a:endParaRPr lang="en-US" sz="4800" dirty="0" smtClean="0">
              <a:latin typeface="Verdana" pitchFamily="34" charset="0"/>
            </a:endParaRPr>
          </a:p>
          <a:p>
            <a:r>
              <a:rPr lang="en-US" sz="4800" b="1" dirty="0" smtClean="0">
                <a:latin typeface="Verdana" pitchFamily="34" charset="0"/>
              </a:rPr>
              <a:t>Required sections (choose an order that flows well):</a:t>
            </a:r>
          </a:p>
          <a:p>
            <a:r>
              <a:rPr lang="en-US" sz="4800" dirty="0" smtClean="0">
                <a:latin typeface="Verdana" pitchFamily="34" charset="0"/>
              </a:rPr>
              <a:t>What is Python? Who uses it? (search online)</a:t>
            </a:r>
          </a:p>
          <a:p>
            <a:endParaRPr lang="en-US" sz="4800" dirty="0" smtClean="0">
              <a:latin typeface="Verdana" pitchFamily="34" charset="0"/>
            </a:endParaRPr>
          </a:p>
          <a:p>
            <a:r>
              <a:rPr lang="en-US" sz="4800" dirty="0" smtClean="0">
                <a:latin typeface="Verdana" pitchFamily="34" charset="0"/>
              </a:rPr>
              <a:t>What is your project about? Show us with screenshots and a </a:t>
            </a:r>
            <a:r>
              <a:rPr lang="en-US" sz="4800" i="1" dirty="0" smtClean="0">
                <a:latin typeface="Verdana" pitchFamily="34" charset="0"/>
              </a:rPr>
              <a:t>few </a:t>
            </a:r>
            <a:r>
              <a:rPr lang="en-US" sz="4800" dirty="0" smtClean="0">
                <a:latin typeface="Verdana" pitchFamily="34" charset="0"/>
              </a:rPr>
              <a:t>words.</a:t>
            </a:r>
            <a:endParaRPr lang="en-US" sz="4800" dirty="0">
              <a:latin typeface="Verdana" pitchFamily="34" charset="0"/>
            </a:endParaRPr>
          </a:p>
          <a:p>
            <a:endParaRPr lang="en-US" sz="4800" dirty="0" smtClean="0">
              <a:latin typeface="Verdana" pitchFamily="34" charset="0"/>
            </a:endParaRPr>
          </a:p>
          <a:p>
            <a:r>
              <a:rPr lang="en-US" sz="4800" dirty="0" smtClean="0">
                <a:latin typeface="Verdana" pitchFamily="34" charset="0"/>
              </a:rPr>
              <a:t>What did you learn? Choose a key snippet of your code and be ready to explain to your audience what it does when you present to them. </a:t>
            </a:r>
          </a:p>
          <a:p>
            <a:endParaRPr lang="en-US" sz="4800" dirty="0">
              <a:latin typeface="Verdana" pitchFamily="34" charset="0"/>
            </a:endParaRPr>
          </a:p>
          <a:p>
            <a:r>
              <a:rPr lang="en-US" sz="4800" dirty="0" smtClean="0">
                <a:latin typeface="Verdana" pitchFamily="34" charset="0"/>
              </a:rPr>
              <a:t>What process did you use? Talk about the various stages of designing and coding your project. </a:t>
            </a:r>
          </a:p>
          <a:p>
            <a:endParaRPr lang="en-US" sz="4800" dirty="0">
              <a:latin typeface="Verdana" pitchFamily="34" charset="0"/>
            </a:endParaRPr>
          </a:p>
          <a:p>
            <a:r>
              <a:rPr lang="en-US" sz="4800" dirty="0" smtClean="0">
                <a:latin typeface="Verdana" pitchFamily="34" charset="0"/>
              </a:rPr>
              <a:t>Who did what? What part of the code did each of you write?</a:t>
            </a:r>
          </a:p>
          <a:p>
            <a:endParaRPr lang="en-US" sz="4800" dirty="0" smtClean="0">
              <a:latin typeface="Verdana" pitchFamily="34" charset="0"/>
            </a:endParaRPr>
          </a:p>
          <a:p>
            <a:r>
              <a:rPr lang="en-US" sz="4800" b="1" dirty="0" smtClean="0">
                <a:latin typeface="Verdana" pitchFamily="34" charset="0"/>
              </a:rPr>
              <a:t>Other things you may choose to add:</a:t>
            </a:r>
            <a:endParaRPr lang="en-US" sz="4800" dirty="0">
              <a:latin typeface="Verdana" pitchFamily="34" charset="0"/>
            </a:endParaRPr>
          </a:p>
          <a:p>
            <a:r>
              <a:rPr lang="en-US" sz="4800" dirty="0" smtClean="0">
                <a:latin typeface="Verdana" pitchFamily="34" charset="0"/>
              </a:rPr>
              <a:t>What problems did you encounter?</a:t>
            </a:r>
          </a:p>
          <a:p>
            <a:r>
              <a:rPr lang="en-US" sz="4800" dirty="0" smtClean="0">
                <a:latin typeface="Verdana" pitchFamily="34" charset="0"/>
              </a:rPr>
              <a:t>What conclusions can you make?</a:t>
            </a:r>
          </a:p>
          <a:p>
            <a:r>
              <a:rPr lang="en-US" sz="4800" dirty="0" smtClean="0">
                <a:latin typeface="Verdana" pitchFamily="34" charset="0"/>
              </a:rPr>
              <a:t>What would you add to your program if you had another week? Another month?</a:t>
            </a:r>
            <a:endParaRPr lang="en-US" sz="4800" dirty="0" smtClean="0">
              <a:latin typeface="Verdana" pitchFamily="34" charset="0"/>
            </a:endParaRPr>
          </a:p>
          <a:p>
            <a:endParaRPr lang="en-US" dirty="0"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066800"/>
            <a:ext cx="525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Century Gothic" pitchFamily="34" charset="0"/>
              </a:rPr>
              <a:t>Team XX</a:t>
            </a:r>
            <a:endParaRPr lang="en-US" sz="6600" b="1" dirty="0"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53340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Verdana" pitchFamily="34" charset="0"/>
              </a:rPr>
              <a:t>Place content here. 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604200" y="51054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Verdana" pitchFamily="34" charset="0"/>
              </a:rPr>
              <a:t>Place content here. 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994601" y="-44852"/>
            <a:ext cx="10907485" cy="1864723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6216" y="154221"/>
            <a:ext cx="8917167" cy="14665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236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Verdana</vt:lpstr>
      <vt:lpstr>Arial</vt:lpstr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boutell</dc:creator>
  <cp:lastModifiedBy>Microsoft Office User</cp:lastModifiedBy>
  <cp:revision>18</cp:revision>
  <dcterms:created xsi:type="dcterms:W3CDTF">2010-06-22T14:09:34Z</dcterms:created>
  <dcterms:modified xsi:type="dcterms:W3CDTF">2017-07-17T12:33:51Z</dcterms:modified>
</cp:coreProperties>
</file>