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601200" cy="73152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6583363" indent="-5211763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8777288" indent="-6948488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50939"/>
    <a:srgbClr val="993227"/>
    <a:srgbClr val="7E8D33"/>
    <a:srgbClr val="EEF3F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9130" autoAdjust="0"/>
  </p:normalViewPr>
  <p:slideViewPr>
    <p:cSldViewPr>
      <p:cViewPr varScale="1">
        <p:scale>
          <a:sx n="21" d="100"/>
          <a:sy n="21" d="100"/>
        </p:scale>
        <p:origin x="280" y="29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-1752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44608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4460875">
              <a:defRPr sz="1200"/>
            </a:lvl1pPr>
          </a:lstStyle>
          <a:p>
            <a:pPr>
              <a:defRPr/>
            </a:pPr>
            <a:fld id="{2F200CBF-BD4F-47C2-8B0F-9C30180629FF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44608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4460875">
              <a:defRPr sz="1200"/>
            </a:lvl1pPr>
          </a:lstStyle>
          <a:p>
            <a:pPr>
              <a:defRPr/>
            </a:pPr>
            <a:fld id="{CA0FCF17-1F13-4980-AC6B-EF5BFB2A0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44608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4460875">
              <a:defRPr sz="1200"/>
            </a:lvl1pPr>
          </a:lstStyle>
          <a:p>
            <a:pPr>
              <a:defRPr/>
            </a:pPr>
            <a:fld id="{1755EBB2-DC41-473E-989B-FF7A820EE866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60438" y="3475038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44608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4460875">
              <a:defRPr sz="1200"/>
            </a:lvl1pPr>
          </a:lstStyle>
          <a:p>
            <a:pPr>
              <a:defRPr/>
            </a:pPr>
            <a:fld id="{530A6A86-F215-4A3C-A7F3-816908B9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60875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60875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60875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60875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60875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608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608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608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6087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DBE5E7-728A-4BC6-93CB-A55A17366E63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9565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80BF8-8063-43C7-8426-8487B69D86B4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5DFD4-DF9E-40DC-A26B-26D045215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ounded Rectangle 14"/>
          <p:cNvSpPr>
            <a:spLocks noChangeArrowheads="1"/>
          </p:cNvSpPr>
          <p:nvPr userDrawn="1"/>
        </p:nvSpPr>
        <p:spPr bwMode="auto">
          <a:xfrm>
            <a:off x="457200" y="4114800"/>
            <a:ext cx="42976800" cy="1524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25400" algn="ctr">
            <a:solidFill>
              <a:srgbClr val="993227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FB770-3955-4582-91E4-6E298FDE2645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92460-6A11-4CC6-A85F-22051F8AF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744E-6149-437E-95C6-495045412751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3E502-4CCA-4809-BFE9-C56073366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FBF20-F98D-4351-AD71-F77A23506A4A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2A66A-B0F4-45B3-9973-A9F333005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27971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7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2075-FC36-4FEB-AB7B-CF39B1109041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2D6FC-31AB-47D1-ACE0-EDCAC2405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39E-2927-45C4-A663-0D39AF2C1D50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61285" y="30304581"/>
            <a:ext cx="13900150" cy="1752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F4F8B-161E-4847-B4B1-71770E3D6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360A-B8D5-41F9-9C47-40CDC425C683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791F-B3FF-426C-85C8-F81B0F846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A0404-B9EA-442F-8652-FA1814345929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FC73-DF89-42E5-8141-904335E9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B5CEB-78F6-4EE9-B8D8-0C73C5C62300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676E4-AAD6-4669-AC4F-64D05A7CD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AE96-12EA-4946-9C34-3953C1C5B884}" type="datetimeFigureOut">
              <a:rPr lang="en-US"/>
              <a:pPr>
                <a:defRPr/>
              </a:pPr>
              <a:t>6/20/16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851600" y="30304581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9EE8B-A8D5-44D5-BE22-D2FC74A5E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2858080" y="-1"/>
            <a:ext cx="11033120" cy="4255919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10972800" y="29565600"/>
            <a:ext cx="21869400" cy="323056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lIns="438912" tIns="219456" rIns="438912" bIns="219456" anchor="ctr">
            <a:normAutofit fontScale="25000" lnSpcReduction="20000"/>
          </a:bodyPr>
          <a:lstStyle>
            <a:lvl1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387850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387850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387850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387850" rtl="0" fontAlgn="base">
              <a:spcBef>
                <a:spcPct val="0"/>
              </a:spcBef>
              <a:spcAft>
                <a:spcPct val="0"/>
              </a:spcAft>
              <a:defRPr sz="211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38400" b="1" dirty="0" smtClean="0">
                <a:solidFill>
                  <a:schemeClr val="bg1"/>
                </a:solidFill>
                <a:latin typeface="Helvetica" pitchFamily="34" charset="0"/>
              </a:rPr>
              <a:t>Operation</a:t>
            </a:r>
            <a:r>
              <a:rPr lang="en-US" sz="38400" b="1" baseline="0" dirty="0" smtClean="0">
                <a:solidFill>
                  <a:schemeClr val="bg1"/>
                </a:solidFill>
                <a:latin typeface="Helvetica" pitchFamily="34" charset="0"/>
              </a:rPr>
              <a:t> Catapult </a:t>
            </a:r>
            <a:r>
              <a:rPr lang="en-US" sz="38400" b="1" baseline="0" dirty="0" smtClean="0">
                <a:solidFill>
                  <a:schemeClr val="bg1"/>
                </a:solidFill>
                <a:latin typeface="Helvetica" pitchFamily="34" charset="0"/>
              </a:rPr>
              <a:t>2016</a:t>
            </a:r>
            <a:endParaRPr lang="en-US" sz="38400" b="1" baseline="0" dirty="0" smtClean="0">
              <a:solidFill>
                <a:schemeClr val="bg1"/>
              </a:solidFill>
              <a:latin typeface="Helvetica" pitchFamily="34" charset="0"/>
            </a:endParaRPr>
          </a:p>
          <a:p>
            <a:pPr>
              <a:defRPr/>
            </a:pPr>
            <a:r>
              <a:rPr lang="en-US" sz="26400" b="1" baseline="0" dirty="0" smtClean="0">
                <a:solidFill>
                  <a:schemeClr val="bg1"/>
                </a:solidFill>
                <a:latin typeface="Helvetica" pitchFamily="34" charset="0"/>
              </a:rPr>
              <a:t>[Insert Section Here]</a:t>
            </a:r>
          </a:p>
          <a:p>
            <a:pPr>
              <a:defRPr/>
            </a:pPr>
            <a:r>
              <a:rPr lang="en-US" sz="26400" b="1" baseline="0" dirty="0" smtClean="0">
                <a:solidFill>
                  <a:schemeClr val="bg1"/>
                </a:solidFill>
                <a:latin typeface="Helvetica" pitchFamily="34" charset="0"/>
              </a:rPr>
              <a:t>Sponsored by the Kern Family Foundation</a:t>
            </a:r>
            <a:endParaRPr lang="en-US" sz="26400" b="1" dirty="0" smtClean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7" name="Rounded Rectangle 14"/>
          <p:cNvSpPr>
            <a:spLocks noChangeArrowheads="1"/>
          </p:cNvSpPr>
          <p:nvPr userDrawn="1"/>
        </p:nvSpPr>
        <p:spPr bwMode="auto">
          <a:xfrm>
            <a:off x="457200" y="4114800"/>
            <a:ext cx="42976800" cy="1524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25400" algn="ctr">
            <a:solidFill>
              <a:srgbClr val="993227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600" y="29557663"/>
            <a:ext cx="5474228" cy="3284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800" y="1278635"/>
            <a:ext cx="9831567" cy="1616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6"/>
          <p:cNvSpPr>
            <a:spLocks noGrp="1"/>
          </p:cNvSpPr>
          <p:nvPr>
            <p:ph idx="1"/>
          </p:nvPr>
        </p:nvSpPr>
        <p:spPr>
          <a:xfrm>
            <a:off x="457200" y="5076825"/>
            <a:ext cx="9525000" cy="19586900"/>
          </a:xfrm>
          <a:ln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r>
              <a:rPr lang="en-US" sz="4400" b="1" dirty="0" smtClean="0">
                <a:latin typeface="Helvetica" pitchFamily="34" charset="0"/>
                <a:cs typeface="Arial" charset="0"/>
              </a:rPr>
              <a:t>Problem Statement</a:t>
            </a:r>
            <a:endParaRPr lang="en-US" sz="4400" dirty="0" smtClean="0">
              <a:latin typeface="Helvetica" pitchFamily="34" charset="0"/>
              <a:cs typeface="Arial" charset="0"/>
            </a:endParaRPr>
          </a:p>
          <a:p>
            <a:pPr marL="722313" indent="-722313" algn="just">
              <a:buFont typeface="Arial" charset="0"/>
              <a:buNone/>
              <a:tabLst>
                <a:tab pos="1731963" algn="l"/>
              </a:tabLst>
            </a:pPr>
            <a:r>
              <a:rPr lang="en-US" sz="3200" dirty="0" smtClean="0">
                <a:latin typeface="Helvetica" pitchFamily="34" charset="0"/>
                <a:cs typeface="Arial" charset="0"/>
              </a:rPr>
              <a:t>What problem/need are you trying to solve?</a:t>
            </a:r>
          </a:p>
          <a:p>
            <a:pPr marL="722313" indent="-722313" algn="just">
              <a:buFont typeface="Arial" charset="0"/>
              <a:buNone/>
              <a:tabLst>
                <a:tab pos="1731963" algn="l"/>
              </a:tabLst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marL="722313" indent="-722313" algn="just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u="sng" dirty="0" smtClean="0">
              <a:latin typeface="Helvetica" pitchFamily="34" charset="0"/>
              <a:cs typeface="Arial" charset="0"/>
            </a:endParaRPr>
          </a:p>
          <a:p>
            <a:pPr marL="722313" indent="-722313">
              <a:buNone/>
              <a:tabLst>
                <a:tab pos="1731963" algn="l"/>
              </a:tabLst>
            </a:pPr>
            <a:endParaRPr lang="en-US" sz="3200" u="sng" dirty="0">
              <a:latin typeface="Helvetica" pitchFamily="34" charset="0"/>
              <a:cs typeface="Arial" charset="0"/>
            </a:endParaRPr>
          </a:p>
          <a:p>
            <a:pPr marL="722313" indent="-722313" algn="just" eaLnBrk="1" hangingPunct="1">
              <a:buNone/>
              <a:tabLst>
                <a:tab pos="1731963" algn="l"/>
              </a:tabLst>
            </a:pPr>
            <a:r>
              <a:rPr lang="en-US" sz="4400" b="1" dirty="0" smtClean="0">
                <a:latin typeface="Helvetica" pitchFamily="34" charset="0"/>
                <a:cs typeface="Arial" charset="0"/>
              </a:rPr>
              <a:t>Process</a:t>
            </a:r>
            <a:endParaRPr lang="en-US" sz="4400" dirty="0">
              <a:latin typeface="Helvetica" pitchFamily="34" charset="0"/>
              <a:cs typeface="Arial" charset="0"/>
            </a:endParaRPr>
          </a:p>
          <a:p>
            <a:pPr marL="722313" indent="-722313" algn="just">
              <a:buNone/>
              <a:tabLst>
                <a:tab pos="1731963" algn="l"/>
              </a:tabLst>
            </a:pPr>
            <a:r>
              <a:rPr lang="en-US" sz="3200" dirty="0" smtClean="0">
                <a:latin typeface="Helvetica" pitchFamily="34" charset="0"/>
                <a:cs typeface="Arial" charset="0"/>
              </a:rPr>
              <a:t>What did you do to learn?</a:t>
            </a:r>
            <a:endParaRPr lang="en-US" sz="3200" dirty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marL="722313" indent="-722313" eaLnBrk="1" hangingPunct="1">
              <a:buFont typeface="Arial" charset="0"/>
              <a:buNone/>
              <a:tabLst>
                <a:tab pos="1731963" algn="l"/>
              </a:tabLst>
            </a:pPr>
            <a:endParaRPr lang="en-US" sz="2800" dirty="0" smtClean="0">
              <a:latin typeface="Helvetica" pitchFamily="34" charset="0"/>
              <a:cs typeface="Arial" charset="0"/>
            </a:endParaRP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33909000" y="5076825"/>
            <a:ext cx="9525000" cy="18528149"/>
          </a:xfrm>
          <a:prstGeom prst="rect">
            <a:avLst/>
          </a:prstGeom>
          <a:noFill/>
          <a:ln>
            <a:noFill/>
          </a:ln>
        </p:spPr>
        <p:txBody>
          <a:bodyPr wrap="square" lIns="438912" tIns="219456" rIns="438912" bIns="219456">
            <a:spAutoFit/>
          </a:bodyPr>
          <a:lstStyle/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b="1" dirty="0" smtClean="0">
                <a:latin typeface="Helvetica" pitchFamily="34" charset="0"/>
                <a:cs typeface="Arial" pitchFamily="34" charset="0"/>
              </a:rPr>
              <a:t>Our Product</a:t>
            </a:r>
            <a:endParaRPr lang="en-US" sz="4400" dirty="0">
              <a:latin typeface="Helvetica" pitchFamily="34" charset="0"/>
              <a:cs typeface="Arial" pitchFamily="34" charset="0"/>
            </a:endParaRPr>
          </a:p>
          <a:p>
            <a:pPr marL="722313" indent="-722313">
              <a:buFont typeface="Arial" charset="0"/>
              <a:buNone/>
              <a:tabLst>
                <a:tab pos="1731963" algn="l"/>
              </a:tabLst>
            </a:pPr>
            <a:endParaRPr lang="en-US" sz="3200" u="sng" dirty="0">
              <a:latin typeface="Helvetica" pitchFamily="34" charset="0"/>
              <a:cs typeface="Arial" charset="0"/>
            </a:endParaRPr>
          </a:p>
          <a:p>
            <a:pPr marL="722313" indent="-722313">
              <a:buFont typeface="Arial" charset="0"/>
              <a:buNone/>
              <a:tabLst>
                <a:tab pos="1731963" algn="l"/>
              </a:tabLst>
            </a:pPr>
            <a:r>
              <a:rPr lang="en-US" sz="3200" u="sng" dirty="0" smtClean="0">
                <a:latin typeface="Helvetica" pitchFamily="34" charset="0"/>
                <a:cs typeface="Arial" charset="0"/>
              </a:rPr>
              <a:t>Opportunity Background</a:t>
            </a:r>
            <a:endParaRPr lang="en-US" sz="3200" dirty="0">
              <a:latin typeface="Helvetica" pitchFamily="34" charset="0"/>
              <a:cs typeface="Arial" charset="0"/>
            </a:endParaRPr>
          </a:p>
          <a:p>
            <a:pPr marL="722313" indent="-722313" algn="just">
              <a:buFont typeface="Arial" charset="0"/>
              <a:buNone/>
              <a:tabLst>
                <a:tab pos="1731963" algn="l"/>
              </a:tabLst>
            </a:pPr>
            <a:r>
              <a:rPr lang="en-US" sz="3200" dirty="0" smtClean="0">
                <a:latin typeface="Helvetica" pitchFamily="34" charset="0"/>
                <a:cs typeface="Arial" charset="0"/>
              </a:rPr>
              <a:t>Describe the opportunity</a:t>
            </a:r>
            <a:endParaRPr lang="en-US" sz="3200" dirty="0">
              <a:latin typeface="Helvetica" pitchFamily="34" charset="0"/>
              <a:cs typeface="Arial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 marL="1645920" indent="-1645920" defTabSz="438912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Helvetica" pitchFamily="34" charset="0"/>
              <a:cs typeface="Arial" pitchFamily="34" charset="0"/>
            </a:endParaRPr>
          </a:p>
          <a:p>
            <a:pPr>
              <a:defRPr/>
            </a:pPr>
            <a:endParaRPr lang="en-US" sz="3200" b="1" dirty="0">
              <a:latin typeface="Helvetica" pitchFamily="34" charset="0"/>
            </a:endParaRPr>
          </a:p>
          <a:p>
            <a:pPr>
              <a:defRPr/>
            </a:pPr>
            <a:endParaRPr lang="en-US" sz="3200" b="1" dirty="0">
              <a:latin typeface="Helvetica" pitchFamily="34" charset="0"/>
            </a:endParaRPr>
          </a:p>
          <a:p>
            <a:pPr>
              <a:defRPr/>
            </a:pPr>
            <a:r>
              <a:rPr lang="en-US" sz="4400" b="1" dirty="0" smtClean="0">
                <a:latin typeface="Helvetica" pitchFamily="34" charset="0"/>
              </a:rPr>
              <a:t>Value Proposition</a:t>
            </a:r>
            <a:endParaRPr lang="en-US" sz="4400" dirty="0">
              <a:latin typeface="Helvetica" pitchFamily="34" charset="0"/>
            </a:endParaRPr>
          </a:p>
          <a:p>
            <a:pPr algn="just">
              <a:defRPr/>
            </a:pPr>
            <a:r>
              <a:rPr lang="en-US" sz="3200" dirty="0" smtClean="0">
                <a:latin typeface="Helvetica" pitchFamily="34" charset="0"/>
              </a:rPr>
              <a:t>How/why does your product add value?</a:t>
            </a:r>
          </a:p>
          <a:p>
            <a:pPr algn="just">
              <a:defRPr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endParaRPr lang="en-US" sz="4400" dirty="0">
              <a:latin typeface="Helvetica" pitchFamily="34" charset="0"/>
              <a:cs typeface="Arial" charset="0"/>
            </a:endParaRPr>
          </a:p>
          <a:p>
            <a:pPr algn="just">
              <a:defRPr/>
            </a:pPr>
            <a:r>
              <a:rPr lang="en-US" sz="4400" b="1" dirty="0" smtClean="0">
                <a:latin typeface="Helvetica" pitchFamily="34" charset="0"/>
              </a:rPr>
              <a:t>References</a:t>
            </a:r>
          </a:p>
          <a:p>
            <a:pPr algn="just">
              <a:defRPr/>
            </a:pPr>
            <a:r>
              <a:rPr lang="en-US" sz="3200" dirty="0" smtClean="0">
                <a:latin typeface="Helvetica" pitchFamily="34" charset="0"/>
              </a:rPr>
              <a:t>Cite/discuss where you searched or the resources interviewed to </a:t>
            </a:r>
            <a:r>
              <a:rPr lang="en-US" sz="3200" smtClean="0">
                <a:latin typeface="Helvetica" pitchFamily="34" charset="0"/>
              </a:rPr>
              <a:t>gather information.</a:t>
            </a:r>
            <a:endParaRPr lang="en-US" sz="3200" dirty="0" smtClean="0">
              <a:latin typeface="Helvetica" pitchFamily="34" charset="0"/>
            </a:endParaRP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endParaRPr lang="en-US" sz="2800" dirty="0" smtClean="0"/>
          </a:p>
          <a:p>
            <a:pPr algn="just">
              <a:defRPr/>
            </a:pPr>
            <a:endParaRPr lang="en-US" sz="2800" dirty="0"/>
          </a:p>
        </p:txBody>
      </p:sp>
      <p:sp>
        <p:nvSpPr>
          <p:cNvPr id="13319" name="Content Placeholder 6"/>
          <p:cNvSpPr txBox="1">
            <a:spLocks/>
          </p:cNvSpPr>
          <p:nvPr/>
        </p:nvSpPr>
        <p:spPr bwMode="auto">
          <a:xfrm>
            <a:off x="11887200" y="17815282"/>
            <a:ext cx="20116800" cy="1057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38912" tIns="219456" rIns="438912" bIns="219456">
            <a:spAutoFit/>
          </a:bodyPr>
          <a:lstStyle>
            <a:lvl1pPr marL="1644650" indent="-1644650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4400" b="1" dirty="0" smtClean="0">
                <a:latin typeface="Helvetica" pitchFamily="34" charset="0"/>
                <a:cs typeface="Arial" charset="0"/>
              </a:rPr>
              <a:t>Results</a:t>
            </a:r>
            <a:endParaRPr lang="en-US" sz="4400" b="1" dirty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sz="3200" dirty="0" smtClean="0">
                <a:latin typeface="Helvetica" pitchFamily="34" charset="0"/>
              </a:rPr>
              <a:t>Create a chart that represents the output from your robot’s work.</a:t>
            </a:r>
          </a:p>
          <a:p>
            <a:pPr algn="just" eaLnBrk="1" hangingPunct="1">
              <a:spcBef>
                <a:spcPct val="20000"/>
              </a:spcBef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 smtClean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algn="just" eaLnBrk="1" hangingPunct="1">
              <a:spcBef>
                <a:spcPct val="20000"/>
              </a:spcBef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latin typeface="Helvetica" pitchFamily="34" charset="0"/>
              </a:rPr>
              <a:t>[Discussion of results]</a:t>
            </a: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latin typeface="Helvetica" pitchFamily="34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cs typeface="Arial" charset="0"/>
            </a:endParaRPr>
          </a:p>
        </p:txBody>
      </p:sp>
      <p:sp>
        <p:nvSpPr>
          <p:cNvPr id="13326" name="TextBox 25"/>
          <p:cNvSpPr txBox="1">
            <a:spLocks noChangeArrowheads="1"/>
          </p:cNvSpPr>
          <p:nvPr/>
        </p:nvSpPr>
        <p:spPr bwMode="auto">
          <a:xfrm>
            <a:off x="2194091" y="14244739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Caption images</a:t>
            </a:r>
            <a:endParaRPr lang="en-US" sz="2400" i="1" dirty="0"/>
          </a:p>
        </p:txBody>
      </p:sp>
      <p:sp>
        <p:nvSpPr>
          <p:cNvPr id="13478" name="Rectangle 11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41" y="8211207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23748550" y="16899430"/>
            <a:ext cx="6299200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Robot + Field</a:t>
            </a:r>
            <a:endParaRPr lang="en-US" sz="2400" i="1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0" y="10854175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14147350" y="16899430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Robot</a:t>
            </a:r>
            <a:endParaRPr lang="en-US" sz="2400" i="1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10854175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2336350" y="26695455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Caption images</a:t>
            </a:r>
            <a:endParaRPr lang="en-US" sz="2400" i="1" dirty="0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650200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35254750" y="14256462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Caption images</a:t>
            </a:r>
            <a:endParaRPr lang="en-US" sz="2400" i="1" dirty="0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00" y="8211207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9329399" y="25197918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Caption images</a:t>
            </a:r>
            <a:endParaRPr lang="en-US" sz="2400" i="1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449" y="19859944"/>
            <a:ext cx="7619101" cy="60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19329399" y="25923592"/>
            <a:ext cx="6299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i="1" dirty="0" smtClean="0"/>
              <a:t>Chart</a:t>
            </a:r>
            <a:endParaRPr lang="en-US" sz="2400" i="1" dirty="0"/>
          </a:p>
        </p:txBody>
      </p:sp>
      <p:sp>
        <p:nvSpPr>
          <p:cNvPr id="23" name="TextBox 13"/>
          <p:cNvSpPr txBox="1">
            <a:spLocks noChangeAspect="1"/>
          </p:cNvSpPr>
          <p:nvPr/>
        </p:nvSpPr>
        <p:spPr bwMode="auto">
          <a:xfrm>
            <a:off x="10972799" y="5076824"/>
            <a:ext cx="21869401" cy="144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400" dirty="0" smtClean="0">
                <a:latin typeface="Helvetica" pitchFamily="34" charset="0"/>
                <a:cs typeface="Arial" charset="0"/>
              </a:rPr>
              <a:t>by [Names of team members]</a:t>
            </a:r>
            <a:r>
              <a:rPr lang="en-US" sz="4400" dirty="0">
                <a:latin typeface="Helvetica" pitchFamily="34" charset="0"/>
                <a:cs typeface="Arial" charset="0"/>
              </a:rPr>
              <a:t/>
            </a:r>
            <a:br>
              <a:rPr lang="en-US" sz="4400" dirty="0">
                <a:latin typeface="Helvetica" pitchFamily="34" charset="0"/>
                <a:cs typeface="Arial" charset="0"/>
              </a:rPr>
            </a:br>
            <a:r>
              <a:rPr lang="en-US" sz="4400" dirty="0" smtClean="0">
                <a:latin typeface="Helvetica" pitchFamily="34" charset="0"/>
                <a:cs typeface="Arial" charset="0"/>
              </a:rPr>
              <a:t>Advisors: Dave Fisher &amp; Grant Hoffman</a:t>
            </a:r>
            <a:endParaRPr lang="en-US" sz="4400" dirty="0">
              <a:latin typeface="Helvetica" pitchFamily="34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58599" y="1357774"/>
            <a:ext cx="2164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Helvetica" pitchFamily="34" charset="0"/>
              </a:rPr>
              <a:t>[</a:t>
            </a:r>
            <a:r>
              <a:rPr lang="en-US" sz="9600" b="1" dirty="0" smtClean="0">
                <a:latin typeface="Helvetica" pitchFamily="34" charset="0"/>
              </a:rPr>
              <a:t>Title Goes Here]</a:t>
            </a:r>
            <a:endParaRPr lang="en-US" sz="9600" b="1" dirty="0">
              <a:latin typeface="Helvetica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-55245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6421100" y="16421100"/>
            <a:ext cx="32918400" cy="76200"/>
          </a:xfrm>
          <a:prstGeom prst="line">
            <a:avLst/>
          </a:prstGeom>
          <a:ln w="3048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12801600" y="7178307"/>
            <a:ext cx="18288000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3200" dirty="0">
              <a:latin typeface="Verdana" pitchFamily="34" charset="0"/>
            </a:endParaRPr>
          </a:p>
          <a:p>
            <a:r>
              <a:rPr lang="en-US" sz="3200" dirty="0">
                <a:latin typeface="Helvetica" pitchFamily="34" charset="0"/>
              </a:rPr>
              <a:t>Each poster will be mounted onto a trifold cardboard backing. The dotted lines on each side of this template show the locations of the folds. </a:t>
            </a:r>
            <a:r>
              <a:rPr lang="en-US" sz="3200" b="1" dirty="0">
                <a:latin typeface="Helvetica" pitchFamily="34" charset="0"/>
              </a:rPr>
              <a:t>Remove these dotted lines </a:t>
            </a:r>
            <a:r>
              <a:rPr lang="en-US" sz="3200" dirty="0">
                <a:latin typeface="Helvetica" pitchFamily="34" charset="0"/>
              </a:rPr>
              <a:t>when you are done designing your poster so they don’t get printed</a:t>
            </a:r>
            <a:r>
              <a:rPr lang="en-US" sz="3200" dirty="0" smtClean="0">
                <a:latin typeface="Helvetica" pitchFamily="34" charset="0"/>
              </a:rPr>
              <a:t>!</a:t>
            </a:r>
          </a:p>
          <a:p>
            <a:endParaRPr lang="en-US" sz="3200" dirty="0">
              <a:latin typeface="Helvetica" pitchFamily="34" charset="0"/>
            </a:endParaRPr>
          </a:p>
          <a:p>
            <a:pPr algn="just">
              <a:defRPr/>
            </a:pPr>
            <a:r>
              <a:rPr lang="en-US" sz="4000" b="1" dirty="0" smtClean="0">
                <a:latin typeface="Helvetica" pitchFamily="34" charset="0"/>
                <a:cs typeface="Arial" charset="0"/>
              </a:rPr>
              <a:t>DELETE THIS BLUE BOX BEFORE PRINTING.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3701" y="1590511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Helvetica" pitchFamily="34" charset="0"/>
              </a:rPr>
              <a:t>Team XX</a:t>
            </a:r>
            <a:endParaRPr lang="en-US" sz="9600" b="1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144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Verdana</vt:lpstr>
      <vt:lpstr>Office Theme</vt:lpstr>
      <vt:lpstr>PowerPoint Presentation</vt:lpstr>
    </vt:vector>
  </TitlesOfParts>
  <Company>Penn State Erie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</dc:title>
  <dc:creator>jtr11</dc:creator>
  <cp:lastModifiedBy>Hoffman, Grant T</cp:lastModifiedBy>
  <cp:revision>107</cp:revision>
  <dcterms:created xsi:type="dcterms:W3CDTF">2008-05-30T19:02:25Z</dcterms:created>
  <dcterms:modified xsi:type="dcterms:W3CDTF">2016-06-20T18:26:25Z</dcterms:modified>
</cp:coreProperties>
</file>