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827" r:id="rId1"/>
  </p:sldMasterIdLst>
  <p:notesMasterIdLst>
    <p:notesMasterId r:id="rId7"/>
  </p:notesMasterIdLst>
  <p:sldIdLst>
    <p:sldId id="256" r:id="rId2"/>
    <p:sldId id="272" r:id="rId3"/>
    <p:sldId id="274" r:id="rId4"/>
    <p:sldId id="270" r:id="rId5"/>
    <p:sldId id="275" r:id="rId6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2680"/>
  </p:normalViewPr>
  <p:slideViewPr>
    <p:cSldViewPr>
      <p:cViewPr varScale="1">
        <p:scale>
          <a:sx n="85" d="100"/>
          <a:sy n="85" d="100"/>
        </p:scale>
        <p:origin x="17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99F1DF7-F75D-924E-89FD-90A35D68533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1" tIns="46656" rIns="93311" bIns="46656" numCol="1" anchor="t" anchorCtr="0" compatLnSpc="1">
            <a:prstTxWarp prst="textNoShape">
              <a:avLst/>
            </a:prstTxWarp>
          </a:bodyPr>
          <a:lstStyle>
            <a:lvl1pPr defTabSz="93306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58C1B6D-BE59-B44D-A6DD-1381E6BFD2C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9863" y="0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1" tIns="46656" rIns="93311" bIns="46656" numCol="1" anchor="t" anchorCtr="0" compatLnSpc="1">
            <a:prstTxWarp prst="textNoShape">
              <a:avLst/>
            </a:prstTxWarp>
          </a:bodyPr>
          <a:lstStyle>
            <a:lvl1pPr algn="r" defTabSz="93306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3E37D275-3AA2-1A48-9CB1-4AE464F97FF7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4275" y="700088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56F3E0A1-BD31-CB48-BA5A-A9CC755658A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422775"/>
            <a:ext cx="5616575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1" tIns="46656" rIns="93311" bIns="466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586D4A1B-C009-A340-A230-4CE894CC22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9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1" tIns="46656" rIns="93311" bIns="46656" numCol="1" anchor="b" anchorCtr="0" compatLnSpc="1">
            <a:prstTxWarp prst="textNoShape">
              <a:avLst/>
            </a:prstTxWarp>
          </a:bodyPr>
          <a:lstStyle>
            <a:lvl1pPr defTabSz="93306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932C43B3-278A-3545-A280-ED927FABCB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863" y="88439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1" tIns="46656" rIns="93311" bIns="46656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C70365B-6CDE-A247-B447-D994FE1FE7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DAF68A4C-776F-1A4B-A8EB-3B61B0917B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9F665E-5DBB-DF47-9036-47085DF15EFA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472A0D7B-8A6B-7B43-B9C7-E9D621F555B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B2695A7-8083-1B47-AABE-749DCC109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C58C23-7079-8C47-B12A-6E05E61FD0BD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254566-8135-DB4E-836A-5686134F96CD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5EBE0A-42DB-AB4A-8DD8-7E18A152D08F}"/>
              </a:ext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18B44F-90C6-8F48-B480-7020FE23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BD48CE9-DFE8-A547-86CF-7CDBEF33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F5105BD-7A36-F54B-A2F2-F7A62E9A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F8683-293E-8645-AA3D-EF29AAC574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18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1A332-18F0-AF47-86B8-01B3251C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E4950-33A5-DE49-B89C-AA416D42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677DB-5124-A94F-9701-1749DFA1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11320-DAE0-8D41-80CC-33E4E0D0BA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664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0B1178-5B87-3948-B067-7C4867F09FA2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2E5B50-44B0-D94D-9577-97E63FF011BF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6C4A33B-4CA3-7044-B028-C94B13C2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610DD23-0A63-414E-A5B5-484F7C85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9BA661F-167A-5E4D-A221-C5F90467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36DD1-3F82-E944-9AC7-0A5A30C8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88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0CA73-D836-E146-8D5B-59139CA3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DBADD-EE73-2E4C-9A73-079EBAFB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035F9-8E23-1248-99E1-C435EA18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EE609-337A-CC49-BFDF-975503976B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91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8811BC-4B15-EB41-962B-4E4D8B202B40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278EA8-E8AF-FD42-B61A-E1AB5148988F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33AA92-7E22-CA41-8DF5-9505474B66C1}"/>
              </a:ext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51C60D4-948F-8C4F-B8CF-0A425867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40AD9F1-A6A6-F04F-8D3D-8EC43A37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93DA90B-24A3-D64D-AE3B-14543028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B3E2A-1B68-2444-84A4-D3BCF264E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71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AB442F8-EECA-0342-A055-1487E161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0680A9-56C7-5B47-829E-0BF7E94B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DE140B-6250-244A-B877-E2EE4F63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C30E3-5D7A-5F4B-83E5-746B30BCCE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633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E4F8DF0-BD6B-F24E-B1EC-507DE860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1E85185-7B64-594E-B66F-D20B972F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09E42C-B6B4-3442-A14C-1F3E8951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406C1-5F17-7648-AC54-060A29C573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18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DDC4DC9-3DFC-6A4A-AE19-AC6710CA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01D5E0-DBE2-8C47-A9CD-A377E5A7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00B6E03-E945-6647-8646-0721F7F2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0A3DB-DD8B-2F47-8171-DF8A60864D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25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7D94EA-5B37-364C-B364-B220CC565148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AAFE10-A3FB-224E-92F8-FEF5CAD1E366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553EED5E-E20D-324C-B2BE-4BF41F48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C109944-5138-3547-9718-1EE3F061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42445893-C4B1-0042-AA6B-21005618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A6643-0CBA-AA47-9A5D-24833F9242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066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FDDCD1-8439-A842-83E8-9C2D85000011}"/>
              </a:ext>
            </a:extLst>
          </p:cNvPr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E689C5-51A5-174A-ADD1-600AD96F0618}"/>
              </a:ext>
            </a:extLst>
          </p:cNvPr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2DDBF76D-C51E-034C-ACCE-1E9A94E6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166CA74-9088-4940-AA4B-1DD58214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5FC5FC6E-AB5F-A747-8D35-E36A95B1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248A99B-9378-634C-A26E-100D7A0D5E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09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9AFB47-22E3-114F-A9BF-56F7DD5446E7}"/>
              </a:ext>
            </a:extLst>
          </p:cNvPr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07EDB2-650A-9C46-8ABC-17747FB2F5F7}"/>
              </a:ext>
            </a:extLst>
          </p:cNvPr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852C5BA8-ADCF-2D4D-AE6F-08F6FE56A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8B40B389-0CA7-F540-BF18-2FCCECC8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6384375-7F9C-6742-BA0A-0105F6A7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1FCBD-7A0C-734E-90BA-4DD3851C74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BCF078-55E2-DD47-885C-D585A371B5C5}"/>
              </a:ext>
            </a:extLst>
          </p:cNvPr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F8A65E-EB45-E449-B39F-EFAE7FFDCD2D}"/>
              </a:ext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A7B9B-0655-7143-A1B2-102A2CD2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EDE845FB-60FF-A24E-BDF1-AFFB5927F2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8B087-31B8-864A-B430-885624C63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8B4F2-898B-8845-B6E7-94D751186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 cap="all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F3297-595F-D745-BDD5-E50E5CF26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1C26BE8-8DDC-2146-BBF4-6A9BD6A0D4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5EC439-68CB-BC46-B5F1-EC3C2E08F404}"/>
              </a:ext>
            </a:extLst>
          </p:cNvPr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3" r:id="rId2"/>
    <p:sldLayoutId id="2147483919" r:id="rId3"/>
    <p:sldLayoutId id="2147483914" r:id="rId4"/>
    <p:sldLayoutId id="2147483915" r:id="rId5"/>
    <p:sldLayoutId id="2147483916" r:id="rId6"/>
    <p:sldLayoutId id="2147483920" r:id="rId7"/>
    <p:sldLayoutId id="2147483921" r:id="rId8"/>
    <p:sldLayoutId id="2147483922" r:id="rId9"/>
    <p:sldLayoutId id="2147483917" r:id="rId10"/>
    <p:sldLayoutId id="2147483923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bout.gitla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bout.gitlab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3C9B9BC-B0EE-D24B-B18E-60B7E3494B3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2325" y="758825"/>
            <a:ext cx="7543800" cy="35655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Taking your git project home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14338" name="Picture 4" descr="catapult">
            <a:extLst>
              <a:ext uri="{FF2B5EF4-FFF2-40B4-BE49-F238E27FC236}">
                <a16:creationId xmlns:a16="http://schemas.microsoft.com/office/drawing/2014/main" id="{84C8AD65-3B5C-4D4B-8130-1B266ABE7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67200"/>
            <a:ext cx="1697038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5" descr="roseLogo">
            <a:extLst>
              <a:ext uri="{FF2B5EF4-FFF2-40B4-BE49-F238E27FC236}">
                <a16:creationId xmlns:a16="http://schemas.microsoft.com/office/drawing/2014/main" id="{EB572CAF-E3B0-F748-8D12-54C9D1B5A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88" y="0"/>
            <a:ext cx="1179512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DBCE56D-BCC9-9049-9926-A58541E9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 free git account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E362ED66-60E0-2D48-AC27-316026909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Explore the following git servers and decide as a team which one you would like to use.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GItHub - </a:t>
            </a:r>
            <a:r>
              <a:rPr lang="en-US" altLang="en-US">
                <a:hlinkClick r:id="rId2"/>
              </a:rPr>
              <a:t>https://github.com/</a:t>
            </a:r>
            <a:endParaRPr lang="en-US" altLang="en-US"/>
          </a:p>
          <a:p>
            <a:pPr eaLnBrk="1" hangingPunct="1"/>
            <a:r>
              <a:rPr lang="en-US" altLang="en-US"/>
              <a:t>Bitbucket - </a:t>
            </a:r>
            <a:r>
              <a:rPr lang="en-US" altLang="en-US">
                <a:hlinkClick r:id="rId3"/>
              </a:rPr>
              <a:t>https://bitbucket.org/</a:t>
            </a:r>
            <a:endParaRPr lang="en-US" altLang="en-US"/>
          </a:p>
          <a:p>
            <a:pPr eaLnBrk="1" hangingPunct="1"/>
            <a:r>
              <a:rPr lang="en-US" altLang="en-US"/>
              <a:t>GitLab - </a:t>
            </a:r>
            <a:r>
              <a:rPr lang="en-US" altLang="en-US">
                <a:hlinkClick r:id="rId4"/>
              </a:rPr>
              <a:t>https://about.gitlab.com/</a:t>
            </a: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Each team member of your should create a free account on the server that your team decides.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B386534-C78A-654A-A856-8730A2BB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project on git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CB693-E3E8-9C44-9CAB-A9C0FB1BC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 member (say </a:t>
            </a:r>
            <a:r>
              <a:rPr lang="en-US" b="1" dirty="0">
                <a:solidFill>
                  <a:srgbClr val="C00000"/>
                </a:solidFill>
              </a:rPr>
              <a:t>owner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of your team should create a project on the git server the team decided upon from the previous step</a:t>
            </a:r>
          </a:p>
          <a:p>
            <a:pPr marL="91440" indent="-91440" eaLnBrk="1" fontAlgn="auto" hangingPunct="1"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en-US" dirty="0" err="1"/>
              <a:t>GItHub</a:t>
            </a:r>
            <a:r>
              <a:rPr lang="en-US" altLang="en-US" dirty="0"/>
              <a:t> - </a:t>
            </a:r>
            <a:r>
              <a:rPr lang="en-US" altLang="en-US" dirty="0">
                <a:hlinkClick r:id="rId2"/>
              </a:rPr>
              <a:t>https://github.com/</a:t>
            </a: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Bitbucket - </a:t>
            </a:r>
            <a:r>
              <a:rPr lang="en-US" altLang="en-US" dirty="0">
                <a:hlinkClick r:id="rId3"/>
              </a:rPr>
              <a:t>https://bitbucket.org/</a:t>
            </a: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GitLab - </a:t>
            </a:r>
            <a:r>
              <a:rPr lang="en-US" altLang="en-US" dirty="0">
                <a:hlinkClick r:id="rId4"/>
              </a:rPr>
              <a:t>https://about.gitlab.com/</a:t>
            </a:r>
            <a:endParaRPr lang="en-US" altLang="en-US" dirty="0"/>
          </a:p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the project you will use for your Python Programming project you have 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ada.csse.rose-hulman.edu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r>
              <a:rPr lang="en-US" b="1" dirty="0">
                <a:solidFill>
                  <a:srgbClr val="C00000"/>
                </a:solidFill>
              </a:rPr>
              <a:t>owner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add the other users (team members) to the project as  so that they can push changes to the repo (master level?)</a:t>
            </a:r>
          </a:p>
          <a:p>
            <a:pPr marL="91440" indent="-91440" eaLnBrk="1" fontAlgn="auto" hangingPunct="1"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2FBA2BE-6376-504A-988F-74522C1F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Rename existing git remote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D52B7B07-F5E7-D145-8EF5-0241CD1B3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existing git remote for your project is </a:t>
            </a:r>
            <a:r>
              <a:rPr lang="en-US" altLang="en-US" b="1"/>
              <a:t>origin</a:t>
            </a:r>
            <a:r>
              <a:rPr lang="en-US" altLang="en-US"/>
              <a:t>, but origin refers to the repo on ada.csse.rose-hulman.edu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Let’s change that to </a:t>
            </a:r>
            <a:r>
              <a:rPr lang="en-US" altLang="en-US" b="1"/>
              <a:t>old-origin</a:t>
            </a:r>
            <a:r>
              <a:rPr lang="en-US" altLang="en-US"/>
              <a:t> using the terminal: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cd team-xx // or whatever name you used for the directory that contains your project</a:t>
            </a:r>
          </a:p>
          <a:p>
            <a:pPr eaLnBrk="1" hangingPunct="1"/>
            <a:r>
              <a:rPr lang="en-US" altLang="en-US"/>
              <a:t>git remote -v // should show origin and the associated URLs</a:t>
            </a:r>
          </a:p>
          <a:p>
            <a:pPr eaLnBrk="1" hangingPunct="1"/>
            <a:r>
              <a:rPr lang="en-US" altLang="en-US"/>
              <a:t>git remote rename origin old-origin</a:t>
            </a:r>
          </a:p>
          <a:p>
            <a:pPr eaLnBrk="1" hangingPunct="1"/>
            <a:r>
              <a:rPr lang="en-US" altLang="en-US"/>
              <a:t>git remote -v // should show old-origin and the associated URLs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2FBA2BE-6376-504A-988F-74522C1F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new remote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B85726D1-79F5-1746-B4BA-0835F89B8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new git remote for your project should be </a:t>
            </a:r>
            <a:r>
              <a:rPr lang="en-US" altLang="en-US" b="1"/>
              <a:t>origin </a:t>
            </a:r>
            <a:r>
              <a:rPr lang="en-US" altLang="en-US"/>
              <a:t>and you want origin to refer to the new project you created on GitHub, Bitbucket, or GitLab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Login to the new project on the hosted server to get the new git URL for this project.  Copy the </a:t>
            </a:r>
            <a:r>
              <a:rPr lang="en-US" altLang="en-US" b="1"/>
              <a:t>https</a:t>
            </a:r>
            <a:r>
              <a:rPr lang="en-US" altLang="en-US"/>
              <a:t> version of the URL to your clipboard.</a:t>
            </a:r>
          </a:p>
          <a:p>
            <a:pPr eaLnBrk="1" hangingPunct="1"/>
            <a:r>
              <a:rPr lang="en-US" altLang="en-US"/>
              <a:t>cd team-xx // or whatever name you used for the directory that contains your project</a:t>
            </a:r>
          </a:p>
          <a:p>
            <a:pPr eaLnBrk="1" hangingPunct="1"/>
            <a:r>
              <a:rPr lang="en-US" altLang="en-US"/>
              <a:t>git remote -v // should show old-origin and the associated URLs</a:t>
            </a:r>
          </a:p>
          <a:p>
            <a:pPr eaLnBrk="1" hangingPunct="1"/>
            <a:r>
              <a:rPr lang="en-US" altLang="en-US" b="1"/>
              <a:t>git remote add origin the-copied-url</a:t>
            </a:r>
          </a:p>
          <a:p>
            <a:pPr eaLnBrk="1" hangingPunct="1"/>
            <a:r>
              <a:rPr lang="en-US" altLang="en-US"/>
              <a:t>git remote -v // should show </a:t>
            </a:r>
            <a:r>
              <a:rPr lang="en-US" altLang="en-US" b="1"/>
              <a:t>old-origin</a:t>
            </a:r>
            <a:r>
              <a:rPr lang="en-US" altLang="en-US"/>
              <a:t>, </a:t>
            </a:r>
            <a:r>
              <a:rPr lang="en-US" altLang="en-US" b="1"/>
              <a:t>origin</a:t>
            </a:r>
            <a:r>
              <a:rPr lang="en-US" altLang="en-US"/>
              <a:t> and the associated URLs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3653</TotalTime>
  <Words>368</Words>
  <Application>Microsoft Macintosh PowerPoint</Application>
  <PresentationFormat>On-screen Show (4:3)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 Light</vt:lpstr>
      <vt:lpstr>Calibri</vt:lpstr>
      <vt:lpstr>Retrospect</vt:lpstr>
      <vt:lpstr>Taking your git project home </vt:lpstr>
      <vt:lpstr>Create a free git account</vt:lpstr>
      <vt:lpstr>Create project on git server</vt:lpstr>
      <vt:lpstr>Rename existing git remote</vt:lpstr>
      <vt:lpstr>Add new remote</vt:lpstr>
    </vt:vector>
  </TitlesOfParts>
  <Company>Rose-Hulman Institute of Technology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Catapult Python Programming Friday Morning Session</dc:title>
  <dc:creator>Claude Anderson</dc:creator>
  <cp:lastModifiedBy>Microsoft Office User</cp:lastModifiedBy>
  <cp:revision>63</cp:revision>
  <dcterms:created xsi:type="dcterms:W3CDTF">2007-06-14T14:38:20Z</dcterms:created>
  <dcterms:modified xsi:type="dcterms:W3CDTF">2018-06-25T21:09:32Z</dcterms:modified>
</cp:coreProperties>
</file>