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9"/>
  </p:notesMasterIdLst>
  <p:handoutMasterIdLst>
    <p:handoutMasterId r:id="rId20"/>
  </p:handoutMasterIdLst>
  <p:sldIdLst>
    <p:sldId id="256" r:id="rId5"/>
    <p:sldId id="365" r:id="rId6"/>
    <p:sldId id="278" r:id="rId7"/>
    <p:sldId id="333" r:id="rId8"/>
    <p:sldId id="334" r:id="rId9"/>
    <p:sldId id="335" r:id="rId10"/>
    <p:sldId id="318" r:id="rId11"/>
    <p:sldId id="319" r:id="rId12"/>
    <p:sldId id="320" r:id="rId13"/>
    <p:sldId id="301" r:id="rId14"/>
    <p:sldId id="362" r:id="rId15"/>
    <p:sldId id="332" r:id="rId16"/>
    <p:sldId id="366" r:id="rId17"/>
    <p:sldId id="364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EE1FC-0B8D-40E6-859A-AFEDA1F14614}" v="5" dt="2021-11-17T03:59:28.003"/>
    <p1510:client id="{29D5D553-C42C-4041-8BB7-F1E6BAFE8D12}" v="2" dt="2021-11-02T12:25:50.238"/>
    <p1510:client id="{3082B386-A943-42BE-8EE5-2C5B84113876}" v="1" dt="2021-11-02T12:02:3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599"/>
  </p:normalViewPr>
  <p:slideViewPr>
    <p:cSldViewPr snapToGrid="0">
      <p:cViewPr varScale="1">
        <p:scale>
          <a:sx n="65" d="100"/>
          <a:sy n="65" d="100"/>
        </p:scale>
        <p:origin x="19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29D5D553-C42C-4041-8BB7-F1E6BAFE8D12}"/>
    <pc:docChg chg="modSld">
      <pc:chgData name="Dorsey, Cameron" userId="S::dorseycs@rose-hulman.edu::e3fdc538-7733-41a8-91e6-3ff377dfa323" providerId="AD" clId="Web-{29D5D553-C42C-4041-8BB7-F1E6BAFE8D12}" dt="2021-11-02T12:25:50.238" v="1"/>
      <pc:docMkLst>
        <pc:docMk/>
      </pc:docMkLst>
      <pc:sldChg chg="delSp modSp">
        <pc:chgData name="Dorsey, Cameron" userId="S::dorseycs@rose-hulman.edu::e3fdc538-7733-41a8-91e6-3ff377dfa323" providerId="AD" clId="Web-{29D5D553-C42C-4041-8BB7-F1E6BAFE8D12}" dt="2021-11-02T12:25:50.238" v="1"/>
        <pc:sldMkLst>
          <pc:docMk/>
          <pc:sldMk cId="0" sldId="278"/>
        </pc:sldMkLst>
        <pc:spChg chg="del mod">
          <ac:chgData name="Dorsey, Cameron" userId="S::dorseycs@rose-hulman.edu::e3fdc538-7733-41a8-91e6-3ff377dfa323" providerId="AD" clId="Web-{29D5D553-C42C-4041-8BB7-F1E6BAFE8D12}" dt="2021-11-02T12:25:50.238" v="1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Korinek, Adam" userId="S::korineaj@rose-hulman.edu::a98ddd77-be9c-4186-9ea9-5e52026b75b2" providerId="AD" clId="Web-{3082B386-A943-42BE-8EE5-2C5B84113876}"/>
    <pc:docChg chg="modSld">
      <pc:chgData name="Korinek, Adam" userId="S::korineaj@rose-hulman.edu::a98ddd77-be9c-4186-9ea9-5e52026b75b2" providerId="AD" clId="Web-{3082B386-A943-42BE-8EE5-2C5B84113876}" dt="2021-11-02T12:02:33.003" v="0"/>
      <pc:docMkLst>
        <pc:docMk/>
      </pc:docMkLst>
      <pc:sldChg chg="addSp">
        <pc:chgData name="Korinek, Adam" userId="S::korineaj@rose-hulman.edu::a98ddd77-be9c-4186-9ea9-5e52026b75b2" providerId="AD" clId="Web-{3082B386-A943-42BE-8EE5-2C5B84113876}" dt="2021-11-02T12:02:33.003" v="0"/>
        <pc:sldMkLst>
          <pc:docMk/>
          <pc:sldMk cId="0" sldId="278"/>
        </pc:sldMkLst>
        <pc:spChg chg="add">
          <ac:chgData name="Korinek, Adam" userId="S::korineaj@rose-hulman.edu::a98ddd77-be9c-4186-9ea9-5e52026b75b2" providerId="AD" clId="Web-{3082B386-A943-42BE-8EE5-2C5B84113876}" dt="2021-11-02T12:02:33.003" v="0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Hennarty, Scott" userId="S::hennarsp@rose-hulman.edu::a365ec00-508c-495a-ae9c-ff7392d7b284" providerId="AD" clId="Web-{0D3EE1FC-0B8D-40E6-859A-AFEDA1F14614}"/>
    <pc:docChg chg="modSld">
      <pc:chgData name="Hennarty, Scott" userId="S::hennarsp@rose-hulman.edu::a365ec00-508c-495a-ae9c-ff7392d7b284" providerId="AD" clId="Web-{0D3EE1FC-0B8D-40E6-859A-AFEDA1F14614}" dt="2021-11-17T03:59:28.003" v="4" actId="14100"/>
      <pc:docMkLst>
        <pc:docMk/>
      </pc:docMkLst>
      <pc:sldChg chg="modSp">
        <pc:chgData name="Hennarty, Scott" userId="S::hennarsp@rose-hulman.edu::a365ec00-508c-495a-ae9c-ff7392d7b284" providerId="AD" clId="Web-{0D3EE1FC-0B8D-40E6-859A-AFEDA1F14614}" dt="2021-11-17T03:59:28.003" v="4" actId="14100"/>
        <pc:sldMkLst>
          <pc:docMk/>
          <pc:sldMk cId="3025574630" sldId="320"/>
        </pc:sldMkLst>
        <pc:spChg chg="mod">
          <ac:chgData name="Hennarty, Scott" userId="S::hennarsp@rose-hulman.edu::a365ec00-508c-495a-ae9c-ff7392d7b284" providerId="AD" clId="Web-{0D3EE1FC-0B8D-40E6-859A-AFEDA1F14614}" dt="2021-11-17T03:59:28.003" v="4" actId="14100"/>
          <ac:spMkLst>
            <pc:docMk/>
            <pc:sldMk cId="3025574630" sldId="3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Good day to use: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https://rosepseudorandom.web.app/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 dirty="0"/>
              <a:t>Doing everything in </a:t>
            </a:r>
            <a:r>
              <a:rPr lang="en-US" dirty="0" err="1"/>
              <a:t>LinkedListSimple</a:t>
            </a:r>
            <a:r>
              <a:rPr lang="en-US" dirty="0"/>
              <a:t> today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 – except for remove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in the solution. Try to add using </a:t>
            </a:r>
            <a:r>
              <a:rPr lang="en-US" dirty="0" err="1"/>
              <a:t>addAtEnd</a:t>
            </a:r>
            <a:r>
              <a:rPr lang="en-US" dirty="0"/>
              <a:t> FIRST and then </a:t>
            </a:r>
            <a:r>
              <a:rPr lang="en-US" dirty="0" err="1"/>
              <a:t>addAtBeginning</a:t>
            </a:r>
            <a:r>
              <a:rPr lang="en-US" dirty="0"/>
              <a:t> second.</a:t>
            </a:r>
          </a:p>
          <a:p>
            <a:r>
              <a:rPr lang="en-US" dirty="0"/>
              <a:t>Ask students to guess which will take longer/short- how much shorter longer?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care about which part of the expression grows the fastest as n,</a:t>
            </a:r>
            <a:r>
              <a:rPr lang="en-US" baseline="0"/>
              <a:t> the input size, grows.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Tuesday, February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document/d/1FWKXXsPkspazmlhgMj5qN4ieynd1-1galuou2j09VyA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Big-O and </a:t>
            </a:r>
            <a:r>
              <a:rPr lang="en-US" sz="2500"/>
              <a:t>Data Structures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D42F-EA67-D94A-ACF5-FDFC294BA634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D3A8-96ED-7423-8309-0245DBB737C2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9183D-B9DF-5237-91A4-D7F6222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398C1E-07A8-AF43-FBA9-9D5691F0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35159"/>
            <a:ext cx="7391399" cy="347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88DE-C271-0B69-4EAA-E29A4B89C1CE}"/>
              </a:ext>
            </a:extLst>
          </p:cNvPr>
          <p:cNvSpPr txBox="1"/>
          <p:nvPr/>
        </p:nvSpPr>
        <p:spPr>
          <a:xfrm>
            <a:off x="304800" y="5488434"/>
            <a:ext cx="2286000" cy="646331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HWSinglyLinkedList</a:t>
            </a:r>
            <a:endParaRPr lang="en-US" dirty="0"/>
          </a:p>
          <a:p>
            <a:r>
              <a:rPr lang="en-US" dirty="0"/>
              <a:t>LL adds this!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D262-458F-B2A2-FE1F-79E7B230021F}"/>
              </a:ext>
            </a:extLst>
          </p:cNvPr>
          <p:cNvCxnSpPr>
            <a:cxnSpLocks/>
          </p:cNvCxnSpPr>
          <p:nvPr/>
        </p:nvCxnSpPr>
        <p:spPr>
          <a:xfrm flipV="1">
            <a:off x="1460500" y="4684986"/>
            <a:ext cx="584200" cy="84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5D25-7A76-2B60-9201-E8FAE44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4809"/>
            <a:ext cx="9144000" cy="1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650E-7EB7-5F59-73F4-9CE5740B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27AA-7FE1-3E3A-8567-7ABB14A3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add  (</a:t>
            </a:r>
            <a:r>
              <a:rPr lang="en-US" dirty="0" err="1"/>
              <a:t>addAtEnd</a:t>
            </a:r>
            <a:r>
              <a:rPr lang="en-US" dirty="0"/>
              <a:t>)</a:t>
            </a:r>
          </a:p>
          <a:p>
            <a:r>
              <a:rPr lang="en-US" dirty="0"/>
              <a:t>Consider the different values of index and sized lists</a:t>
            </a:r>
          </a:p>
          <a:p>
            <a:r>
              <a:rPr lang="en-US" dirty="0"/>
              <a:t>Useful as a guide when doing HW</a:t>
            </a:r>
          </a:p>
          <a:p>
            <a:r>
              <a:rPr lang="en-US" dirty="0"/>
              <a:t>HW is an individual assignment</a:t>
            </a:r>
          </a:p>
          <a:p>
            <a:r>
              <a:rPr lang="en-US" dirty="0"/>
              <a:t>Rest of time is for you to either work on HW or project</a:t>
            </a:r>
          </a:p>
        </p:txBody>
      </p:sp>
    </p:spTree>
    <p:extLst>
      <p:ext uri="{BB962C8B-B14F-4D97-AF65-F5344CB8AC3E}">
        <p14:creationId xmlns:p14="http://schemas.microsoft.com/office/powerpoint/2010/main" val="42748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1E5-6B40-B7E3-1155-9F3DEA6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116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https://docs.google.com/document/d/1FWKXXsPkspazmlhgMj5qN4ieynd1-1galuou2j09VyA/edit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3E6-37FF-CCFA-608A-D78CB060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5754"/>
            <a:ext cx="7643446" cy="5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844-4DD8-DEBA-871A-BAECBCA5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addAtEnd</a:t>
            </a:r>
            <a:r>
              <a:rPr lang="en-US" dirty="0"/>
              <a:t> vs. </a:t>
            </a:r>
            <a:r>
              <a:rPr lang="en-US" dirty="0" err="1"/>
              <a:t>addAtBeginning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E6E-497C-005D-3263-FD245EC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27031"/>
          </a:xfrm>
        </p:spPr>
        <p:txBody>
          <a:bodyPr/>
          <a:lstStyle/>
          <a:p>
            <a:r>
              <a:rPr lang="en-US" dirty="0"/>
              <a:t>Open up LinkedList.java in simple</a:t>
            </a:r>
          </a:p>
          <a:p>
            <a:endParaRPr lang="en-US" dirty="0"/>
          </a:p>
          <a:p>
            <a:r>
              <a:rPr lang="en-US" dirty="0"/>
              <a:t>Let’s see how long it takes to add 100,000 numbers to a LinkedList…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5CA40-E7B3-587C-11C2-C50E56BD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9698"/>
            <a:ext cx="9144000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4241-5A1E-8E1F-B95F-85C36B1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2F697-E7CE-AA12-D5EF-77FC3FE8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limiting behavior </a:t>
            </a:r>
          </a:p>
          <a:p>
            <a:pPr lvl="1"/>
            <a:r>
              <a:rPr lang="en-US"/>
              <a:t>How slow it can possibly run?</a:t>
            </a:r>
          </a:p>
          <a:p>
            <a:pPr lvl="1"/>
            <a:r>
              <a:rPr lang="en-US"/>
              <a:t>Describes the </a:t>
            </a:r>
            <a:r>
              <a:rPr lang="en-US" u="sng"/>
              <a:t>worst case</a:t>
            </a:r>
          </a:p>
          <a:p>
            <a:r>
              <a:rPr lang="en-US"/>
              <a:t>Used for Classifying Algorithm Efficiency</a:t>
            </a:r>
          </a:p>
          <a:p>
            <a:r>
              <a:rPr lang="en-US"/>
              <a:t>“O” for “Order”</a:t>
            </a:r>
          </a:p>
          <a:p>
            <a:pPr lvl="1"/>
            <a:r>
              <a:rPr lang="en-US"/>
              <a:t>O(n) </a:t>
            </a:r>
            <a:r>
              <a:rPr lang="en-US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/>
          <a:lstStyle/>
          <a:p>
            <a:r>
              <a:rPr lang="en-US" dirty="0"/>
              <a:t>Don’t Care About Constant Coefficients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Note: f(n) = 2n + 7 = 2n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Lower Order Terms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O(n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D75956-5F37-4DA5-A33F-2343D2D10E6D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90660FB9-6ABA-42D4-BFF1-B348CA6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CB3DE-F7C6-4785-A90F-6E90B1E66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816</Words>
  <Application>Microsoft Office PowerPoint</Application>
  <PresentationFormat>On-screen Show (4:3)</PresentationFormat>
  <Paragraphs>119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Lucida Sans Typewriter</vt:lpstr>
      <vt:lpstr>Verdana</vt:lpstr>
      <vt:lpstr>Office Theme</vt:lpstr>
      <vt:lpstr>CSSE 220</vt:lpstr>
      <vt:lpstr>addAtEnd vs. addAtBeginning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Handout</vt:lpstr>
      <vt:lpstr>https://docs.google.com/document/d/1FWKXXsPkspazmlhgMj5qN4ieynd1-1galuou2j09VyA/edit 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29</cp:revision>
  <cp:lastPrinted>2015-10-26T12:57:27Z</cp:lastPrinted>
  <dcterms:created xsi:type="dcterms:W3CDTF">2007-11-19T15:20:41Z</dcterms:created>
  <dcterms:modified xsi:type="dcterms:W3CDTF">2023-02-07T21:35:27Z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