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301" r:id="rId5"/>
    <p:sldId id="313" r:id="rId6"/>
    <p:sldId id="340" r:id="rId7"/>
    <p:sldId id="316" r:id="rId8"/>
    <p:sldId id="314" r:id="rId9"/>
    <p:sldId id="330" r:id="rId10"/>
    <p:sldId id="3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" initials="YJ" lastIdx="0" clrIdx="1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3AC37-0855-4365-A52E-05EAB6640D34}" v="3" dt="2022-09-13T19:00:51.009"/>
    <p1510:client id="{4D5F310C-1270-CB4D-9702-9C3D6797B123}" v="7" dt="2022-03-17T13:08:27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160"/>
    <p:restoredTop sz="94694"/>
  </p:normalViewPr>
  <p:slideViewPr>
    <p:cSldViewPr snapToGrid="0">
      <p:cViewPr varScale="1">
        <p:scale>
          <a:sx n="108" d="100"/>
          <a:sy n="108" d="100"/>
        </p:scale>
        <p:origin x="130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sin, Neha" userId="S::bhasinn@rose-hulman.edu::cf3e0d1b-ed36-488c-870a-dd7e43f839d7" providerId="AD" clId="Web-{9FB20BF8-7BF4-4D9F-8128-C3D0F4AFDE1B}"/>
    <pc:docChg chg="addSld delSld">
      <pc:chgData name="Bhasin, Neha" userId="S::bhasinn@rose-hulman.edu::cf3e0d1b-ed36-488c-870a-dd7e43f839d7" providerId="AD" clId="Web-{9FB20BF8-7BF4-4D9F-8128-C3D0F4AFDE1B}" dt="2021-11-09T23:59:09.653" v="1"/>
      <pc:docMkLst>
        <pc:docMk/>
      </pc:docMkLst>
      <pc:sldChg chg="add del">
        <pc:chgData name="Bhasin, Neha" userId="S::bhasinn@rose-hulman.edu::cf3e0d1b-ed36-488c-870a-dd7e43f839d7" providerId="AD" clId="Web-{9FB20BF8-7BF4-4D9F-8128-C3D0F4AFDE1B}" dt="2021-11-09T23:59:09.653" v="1"/>
        <pc:sldMkLst>
          <pc:docMk/>
          <pc:sldMk cId="704788062" sldId="348"/>
        </pc:sldMkLst>
      </pc:sldChg>
    </pc:docChg>
  </pc:docChgLst>
  <pc:docChgLst>
    <pc:chgData name="Joens, Ben" userId="S::joensbj@rose-hulman.edu::a2000e40-b1fb-4b30-a904-6f3ceb95a992" providerId="AD" clId="Web-{0BCFDE84-DE4A-403A-86B4-4919EE99BE22}"/>
    <pc:docChg chg="modSld">
      <pc:chgData name="Joens, Ben" userId="S::joensbj@rose-hulman.edu::a2000e40-b1fb-4b30-a904-6f3ceb95a992" providerId="AD" clId="Web-{0BCFDE84-DE4A-403A-86B4-4919EE99BE22}" dt="2021-09-14T15:04:24.582" v="1"/>
      <pc:docMkLst>
        <pc:docMk/>
      </pc:docMkLst>
      <pc:sldChg chg="addSp delSp">
        <pc:chgData name="Joens, Ben" userId="S::joensbj@rose-hulman.edu::a2000e40-b1fb-4b30-a904-6f3ceb95a992" providerId="AD" clId="Web-{0BCFDE84-DE4A-403A-86B4-4919EE99BE22}" dt="2021-09-14T15:04:24.582" v="1"/>
        <pc:sldMkLst>
          <pc:docMk/>
          <pc:sldMk cId="3813012996" sldId="313"/>
        </pc:sldMkLst>
        <pc:spChg chg="add del">
          <ac:chgData name="Joens, Ben" userId="S::joensbj@rose-hulman.edu::a2000e40-b1fb-4b30-a904-6f3ceb95a992" providerId="AD" clId="Web-{0BCFDE84-DE4A-403A-86B4-4919EE99BE22}" dt="2021-09-14T15:04:24.582" v="1"/>
          <ac:spMkLst>
            <pc:docMk/>
            <pc:sldMk cId="3813012996" sldId="313"/>
            <ac:spMk id="5" creationId="{C22B2032-F10E-404A-87B0-DF24154F4DE0}"/>
          </ac:spMkLst>
        </pc:spChg>
      </pc:sldChg>
    </pc:docChg>
  </pc:docChgLst>
  <pc:docChgLst>
    <pc:chgData clId="Web-{8859679B-F931-49CB-AB59-10944C4A36FA}"/>
    <pc:docChg chg="sldOrd">
      <pc:chgData name="" userId="" providerId="" clId="Web-{8859679B-F931-49CB-AB59-10944C4A36FA}" dt="2021-09-14T13:10:04.819" v="0"/>
      <pc:docMkLst>
        <pc:docMk/>
      </pc:docMkLst>
      <pc:sldChg chg="ord">
        <pc:chgData name="" userId="" providerId="" clId="Web-{8859679B-F931-49CB-AB59-10944C4A36FA}" dt="2021-09-14T13:10:04.819" v="0"/>
        <pc:sldMkLst>
          <pc:docMk/>
          <pc:sldMk cId="3813012996" sldId="313"/>
        </pc:sldMkLst>
      </pc:sldChg>
    </pc:docChg>
  </pc:docChgLst>
  <pc:docChgLst>
    <pc:chgData name="Akamah, Sakia" userId="S::akamahwa@rose-hulman.edu::9920fb96-cb1c-46ba-81b8-25acf7340b66" providerId="AD" clId="Web-{8859679B-F931-49CB-AB59-10944C4A36FA}"/>
    <pc:docChg chg="sldOrd">
      <pc:chgData name="Akamah, Sakia" userId="S::akamahwa@rose-hulman.edu::9920fb96-cb1c-46ba-81b8-25acf7340b66" providerId="AD" clId="Web-{8859679B-F931-49CB-AB59-10944C4A36FA}" dt="2021-09-14T13:10:10.179" v="0"/>
      <pc:docMkLst>
        <pc:docMk/>
      </pc:docMkLst>
      <pc:sldChg chg="ord">
        <pc:chgData name="Akamah, Sakia" userId="S::akamahwa@rose-hulman.edu::9920fb96-cb1c-46ba-81b8-25acf7340b66" providerId="AD" clId="Web-{8859679B-F931-49CB-AB59-10944C4A36FA}" dt="2021-09-14T13:10:10.179" v="0"/>
        <pc:sldMkLst>
          <pc:docMk/>
          <pc:sldMk cId="934512240" sldId="341"/>
        </pc:sldMkLst>
      </pc:sldChg>
    </pc:docChg>
  </pc:docChgLst>
  <pc:docChgLst>
    <pc:chgData name="Schuh, Wesley" userId="S::schuhwa@rose-hulman.edu::cf247bd0-6430-46a6-b8e6-0a39bcbb1957" providerId="AD" clId="Web-{2183AC37-0855-4365-A52E-05EAB6640D34}"/>
    <pc:docChg chg="addSld delSld">
      <pc:chgData name="Schuh, Wesley" userId="S::schuhwa@rose-hulman.edu::cf247bd0-6430-46a6-b8e6-0a39bcbb1957" providerId="AD" clId="Web-{2183AC37-0855-4365-A52E-05EAB6640D34}" dt="2022-09-13T19:00:48.477" v="1"/>
      <pc:docMkLst>
        <pc:docMk/>
      </pc:docMkLst>
      <pc:sldChg chg="add del">
        <pc:chgData name="Schuh, Wesley" userId="S::schuhwa@rose-hulman.edu::cf247bd0-6430-46a6-b8e6-0a39bcbb1957" providerId="AD" clId="Web-{2183AC37-0855-4365-A52E-05EAB6640D34}" dt="2022-09-13T19:00:48.477" v="1"/>
        <pc:sldMkLst>
          <pc:docMk/>
          <pc:sldMk cId="1610235330" sldId="367"/>
        </pc:sldMkLst>
      </pc:sldChg>
    </pc:docChg>
  </pc:docChgLst>
  <pc:docChgLst>
    <pc:chgData name="Mills, Andrew" userId="S::millsar@rose-hulman.edu::6e8c3335-2b3b-4cba-b4d0-1e0d0d6486ea" providerId="AD" clId="Web-{6067FF48-9E34-406F-9227-06F38770BA8F}"/>
    <pc:docChg chg="sldOrd">
      <pc:chgData name="Mills, Andrew" userId="S::millsar@rose-hulman.edu::6e8c3335-2b3b-4cba-b4d0-1e0d0d6486ea" providerId="AD" clId="Web-{6067FF48-9E34-406F-9227-06F38770BA8F}" dt="2021-12-10T15:18:08.601" v="1"/>
      <pc:docMkLst>
        <pc:docMk/>
      </pc:docMkLst>
      <pc:sldChg chg="ord">
        <pc:chgData name="Mills, Andrew" userId="S::millsar@rose-hulman.edu::6e8c3335-2b3b-4cba-b4d0-1e0d0d6486ea" providerId="AD" clId="Web-{6067FF48-9E34-406F-9227-06F38770BA8F}" dt="2021-12-10T15:18:08.601" v="1"/>
        <pc:sldMkLst>
          <pc:docMk/>
          <pc:sldMk cId="1893570158" sldId="329"/>
        </pc:sldMkLst>
      </pc:sldChg>
    </pc:docChg>
  </pc:docChgLst>
  <pc:docChgLst>
    <pc:chgData name="Hollingsworth, Joseph" userId="6338ef61-550f-4a52-a8a3-bd9025908f10" providerId="ADAL" clId="{4D5F310C-1270-CB4D-9702-9C3D6797B123}"/>
    <pc:docChg chg="undo custSel addSld delSld modSld">
      <pc:chgData name="Hollingsworth, Joseph" userId="6338ef61-550f-4a52-a8a3-bd9025908f10" providerId="ADAL" clId="{4D5F310C-1270-CB4D-9702-9C3D6797B123}" dt="2022-03-17T13:08:36.696" v="28" actId="2696"/>
      <pc:docMkLst>
        <pc:docMk/>
      </pc:docMkLst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1350875023" sldId="314"/>
        </pc:sldMkLst>
      </pc:sldChg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3244535212" sldId="316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2342924434" sldId="321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288622274" sldId="322"/>
        </pc:sldMkLst>
      </pc:sldChg>
      <pc:sldChg chg="add del">
        <pc:chgData name="Hollingsworth, Joseph" userId="6338ef61-550f-4a52-a8a3-bd9025908f10" providerId="ADAL" clId="{4D5F310C-1270-CB4D-9702-9C3D6797B123}" dt="2022-03-17T13:01:13.652" v="2"/>
        <pc:sldMkLst>
          <pc:docMk/>
          <pc:sldMk cId="44187663" sldId="330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972414297" sldId="335"/>
        </pc:sldMkLst>
      </pc:sldChg>
      <pc:sldChg chg="del">
        <pc:chgData name="Hollingsworth, Joseph" userId="6338ef61-550f-4a52-a8a3-bd9025908f10" providerId="ADAL" clId="{4D5F310C-1270-CB4D-9702-9C3D6797B123}" dt="2022-03-17T13:03:01.141" v="22" actId="2696"/>
        <pc:sldMkLst>
          <pc:docMk/>
          <pc:sldMk cId="934512240" sldId="341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1998078721" sldId="342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3164699469" sldId="343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505635734" sldId="344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2453372234" sldId="345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3633402853" sldId="346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448454229" sldId="347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704788062" sldId="348"/>
        </pc:sldMkLst>
      </pc:sldChg>
      <pc:sldChg chg="del">
        <pc:chgData name="Hollingsworth, Joseph" userId="6338ef61-550f-4a52-a8a3-bd9025908f10" providerId="ADAL" clId="{4D5F310C-1270-CB4D-9702-9C3D6797B123}" dt="2022-03-17T13:08:01.606" v="25" actId="2696"/>
        <pc:sldMkLst>
          <pc:docMk/>
          <pc:sldMk cId="4191193747" sldId="349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366165608" sldId="350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646990915" sldId="351"/>
        </pc:sldMkLst>
      </pc:sldChg>
      <pc:sldChg chg="add del">
        <pc:chgData name="Hollingsworth, Joseph" userId="6338ef61-550f-4a52-a8a3-bd9025908f10" providerId="ADAL" clId="{4D5F310C-1270-CB4D-9702-9C3D6797B123}" dt="2022-03-17T13:08:07.555" v="26"/>
        <pc:sldMkLst>
          <pc:docMk/>
          <pc:sldMk cId="1062219309" sldId="353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3386205014" sldId="354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526737724" sldId="355"/>
        </pc:sldMkLst>
      </pc:sldChg>
      <pc:sldChg chg="del">
        <pc:chgData name="Hollingsworth, Joseph" userId="6338ef61-550f-4a52-a8a3-bd9025908f10" providerId="ADAL" clId="{4D5F310C-1270-CB4D-9702-9C3D6797B123}" dt="2022-03-17T13:01:13.163" v="1" actId="2696"/>
        <pc:sldMkLst>
          <pc:docMk/>
          <pc:sldMk cId="2555767030" sldId="356"/>
        </pc:sldMkLst>
      </pc:sldChg>
      <pc:sldChg chg="del">
        <pc:chgData name="Hollingsworth, Joseph" userId="6338ef61-550f-4a52-a8a3-bd9025908f10" providerId="ADAL" clId="{4D5F310C-1270-CB4D-9702-9C3D6797B123}" dt="2022-03-17T13:08:01.606" v="25" actId="2696"/>
        <pc:sldMkLst>
          <pc:docMk/>
          <pc:sldMk cId="3843414571" sldId="357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685874101" sldId="358"/>
        </pc:sldMkLst>
      </pc:sldChg>
      <pc:sldChg chg="del">
        <pc:chgData name="Hollingsworth, Joseph" userId="6338ef61-550f-4a52-a8a3-bd9025908f10" providerId="ADAL" clId="{4D5F310C-1270-CB4D-9702-9C3D6797B123}" dt="2022-03-17T13:08:36.696" v="28" actId="2696"/>
        <pc:sldMkLst>
          <pc:docMk/>
          <pc:sldMk cId="1389313719" sldId="359"/>
        </pc:sldMkLst>
      </pc:sldChg>
      <pc:sldChg chg="modSp del mod">
        <pc:chgData name="Hollingsworth, Joseph" userId="6338ef61-550f-4a52-a8a3-bd9025908f10" providerId="ADAL" clId="{4D5F310C-1270-CB4D-9702-9C3D6797B123}" dt="2022-03-17T13:03:02.309" v="23" actId="2696"/>
        <pc:sldMkLst>
          <pc:docMk/>
          <pc:sldMk cId="1398640859" sldId="360"/>
        </pc:sldMkLst>
        <pc:spChg chg="mod">
          <ac:chgData name="Hollingsworth, Joseph" userId="6338ef61-550f-4a52-a8a3-bd9025908f10" providerId="ADAL" clId="{4D5F310C-1270-CB4D-9702-9C3D6797B123}" dt="2022-03-17T13:02:40.118" v="21" actId="20577"/>
          <ac:spMkLst>
            <pc:docMk/>
            <pc:sldMk cId="1398640859" sldId="360"/>
            <ac:spMk id="2" creationId="{DE0471AE-887C-4849-9602-3E01EB62372E}"/>
          </ac:spMkLst>
        </pc:spChg>
      </pc:sldChg>
      <pc:sldChg chg="add">
        <pc:chgData name="Hollingsworth, Joseph" userId="6338ef61-550f-4a52-a8a3-bd9025908f10" providerId="ADAL" clId="{4D5F310C-1270-CB4D-9702-9C3D6797B123}" dt="2022-03-17T13:00:02.742" v="0"/>
        <pc:sldMkLst>
          <pc:docMk/>
          <pc:sldMk cId="4118967498" sldId="361"/>
        </pc:sldMkLst>
      </pc:sldChg>
      <pc:sldChg chg="addSp delSp add mod addAnim delAnim">
        <pc:chgData name="Hollingsworth, Joseph" userId="6338ef61-550f-4a52-a8a3-bd9025908f10" providerId="ADAL" clId="{4D5F310C-1270-CB4D-9702-9C3D6797B123}" dt="2022-03-17T13:01:46.552" v="7" actId="478"/>
        <pc:sldMkLst>
          <pc:docMk/>
          <pc:sldMk cId="1610235330" sldId="367"/>
        </pc:sldMkLst>
        <pc:spChg chg="add del">
          <ac:chgData name="Hollingsworth, Joseph" userId="6338ef61-550f-4a52-a8a3-bd9025908f10" providerId="ADAL" clId="{4D5F310C-1270-CB4D-9702-9C3D6797B123}" dt="2022-03-17T13:01:46.148" v="6" actId="478"/>
          <ac:spMkLst>
            <pc:docMk/>
            <pc:sldMk cId="1610235330" sldId="367"/>
            <ac:spMk id="4" creationId="{61072DDE-CD95-6542-8078-93938020E0DA}"/>
          </ac:spMkLst>
        </pc:spChg>
        <pc:spChg chg="add del">
          <ac:chgData name="Hollingsworth, Joseph" userId="6338ef61-550f-4a52-a8a3-bd9025908f10" providerId="ADAL" clId="{4D5F310C-1270-CB4D-9702-9C3D6797B123}" dt="2022-03-17T13:01:46.552" v="7" actId="478"/>
          <ac:spMkLst>
            <pc:docMk/>
            <pc:sldMk cId="1610235330" sldId="367"/>
            <ac:spMk id="5" creationId="{A7DC9D0D-1F39-2D4B-A7E4-2540A6A120C7}"/>
          </ac:spMkLst>
        </pc:spChg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2786706078" sldId="368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3491872846" sldId="369"/>
        </pc:sldMkLst>
      </pc:sldChg>
      <pc:sldChg chg="add">
        <pc:chgData name="Hollingsworth, Joseph" userId="6338ef61-550f-4a52-a8a3-bd9025908f10" providerId="ADAL" clId="{4D5F310C-1270-CB4D-9702-9C3D6797B123}" dt="2022-03-17T13:08:07.555" v="26"/>
        <pc:sldMkLst>
          <pc:docMk/>
          <pc:sldMk cId="1398640859" sldId="370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04670136" sldId="371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1688043563" sldId="372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1381491007" sldId="386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3524149731" sldId="387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3185523212" sldId="389"/>
        </pc:sldMkLst>
      </pc:sldChg>
      <pc:sldChg chg="add">
        <pc:chgData name="Hollingsworth, Joseph" userId="6338ef61-550f-4a52-a8a3-bd9025908f10" providerId="ADAL" clId="{4D5F310C-1270-CB4D-9702-9C3D6797B123}" dt="2022-03-17T13:02:26.113" v="8"/>
        <pc:sldMkLst>
          <pc:docMk/>
          <pc:sldMk cId="2976463885" sldId="390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022096869" sldId="392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215226270" sldId="393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3272228257" sldId="394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396335626" sldId="395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1116523304" sldId="396"/>
        </pc:sldMkLst>
      </pc:sldChg>
      <pc:sldChg chg="add">
        <pc:chgData name="Hollingsworth, Joseph" userId="6338ef61-550f-4a52-a8a3-bd9025908f10" providerId="ADAL" clId="{4D5F310C-1270-CB4D-9702-9C3D6797B123}" dt="2022-03-17T13:04:00.929" v="24"/>
        <pc:sldMkLst>
          <pc:docMk/>
          <pc:sldMk cId="3980948482" sldId="397"/>
        </pc:sldMkLst>
      </pc:sldChg>
      <pc:sldChg chg="add">
        <pc:chgData name="Hollingsworth, Joseph" userId="6338ef61-550f-4a52-a8a3-bd9025908f10" providerId="ADAL" clId="{4D5F310C-1270-CB4D-9702-9C3D6797B123}" dt="2022-03-17T13:08:27.303" v="27"/>
        <pc:sldMkLst>
          <pc:docMk/>
          <pc:sldMk cId="1083182638" sldId="398"/>
        </pc:sldMkLst>
      </pc:sldChg>
    </pc:docChg>
  </pc:docChgLst>
  <pc:docChgLst>
    <pc:chgData name="Johnson, Blake" userId="S::johnsobd@rose-hulman.edu::a7d6ae62-5854-480c-9a8c-fb8adceffe2d" providerId="AD" clId="Web-{BBDEDCF0-9DD2-4F73-A88E-8C37745B02D1}"/>
    <pc:docChg chg="modSld">
      <pc:chgData name="Johnson, Blake" userId="S::johnsobd@rose-hulman.edu::a7d6ae62-5854-480c-9a8c-fb8adceffe2d" providerId="AD" clId="Web-{BBDEDCF0-9DD2-4F73-A88E-8C37745B02D1}" dt="2021-09-14T13:11:29.685" v="1" actId="20577"/>
      <pc:docMkLst>
        <pc:docMk/>
      </pc:docMkLst>
      <pc:sldChg chg="modSp">
        <pc:chgData name="Johnson, Blake" userId="S::johnsobd@rose-hulman.edu::a7d6ae62-5854-480c-9a8c-fb8adceffe2d" providerId="AD" clId="Web-{BBDEDCF0-9DD2-4F73-A88E-8C37745B02D1}" dt="2021-09-14T13:11:29.685" v="1" actId="20577"/>
        <pc:sldMkLst>
          <pc:docMk/>
          <pc:sldMk cId="3244535212" sldId="316"/>
        </pc:sldMkLst>
        <pc:spChg chg="mod">
          <ac:chgData name="Johnson, Blake" userId="S::johnsobd@rose-hulman.edu::a7d6ae62-5854-480c-9a8c-fb8adceffe2d" providerId="AD" clId="Web-{BBDEDCF0-9DD2-4F73-A88E-8C37745B02D1}" dt="2021-09-14T13:11:29.685" v="1" actId="20577"/>
          <ac:spMkLst>
            <pc:docMk/>
            <pc:sldMk cId="3244535212" sldId="316"/>
            <ac:spMk id="3" creationId="{00000000-0000-0000-0000-000000000000}"/>
          </ac:spMkLst>
        </pc:spChg>
      </pc:sldChg>
    </pc:docChg>
  </pc:docChgLst>
  <pc:docChgLst>
    <pc:chgData name="McCarthy, Lauren" userId="S::mccartle@rose-hulman.edu::203b3500-82bf-4517-8ee0-e3c690a4347e" providerId="AD" clId="Web-{A3B1C89D-F430-4C7D-993F-947F1AFF0E5E}"/>
    <pc:docChg chg="modSld">
      <pc:chgData name="McCarthy, Lauren" userId="S::mccartle@rose-hulman.edu::203b3500-82bf-4517-8ee0-e3c690a4347e" providerId="AD" clId="Web-{A3B1C89D-F430-4C7D-993F-947F1AFF0E5E}" dt="2021-09-14T13:37:49.800" v="0" actId="1076"/>
      <pc:docMkLst>
        <pc:docMk/>
      </pc:docMkLst>
      <pc:sldChg chg="modSp">
        <pc:chgData name="McCarthy, Lauren" userId="S::mccartle@rose-hulman.edu::203b3500-82bf-4517-8ee0-e3c690a4347e" providerId="AD" clId="Web-{A3B1C89D-F430-4C7D-993F-947F1AFF0E5E}" dt="2021-09-14T13:37:49.800" v="0" actId="1076"/>
        <pc:sldMkLst>
          <pc:docMk/>
          <pc:sldMk cId="3164699469" sldId="343"/>
        </pc:sldMkLst>
        <pc:picChg chg="mod">
          <ac:chgData name="McCarthy, Lauren" userId="S::mccartle@rose-hulman.edu::203b3500-82bf-4517-8ee0-e3c690a4347e" providerId="AD" clId="Web-{A3B1C89D-F430-4C7D-993F-947F1AFF0E5E}" dt="2021-09-14T13:37:49.800" v="0" actId="1076"/>
          <ac:picMkLst>
            <pc:docMk/>
            <pc:sldMk cId="3164699469" sldId="343"/>
            <ac:picMk id="23" creationId="{3AAE810B-CF04-42BA-93B2-CABD6CF9F2ED}"/>
          </ac:picMkLst>
        </pc:picChg>
      </pc:sldChg>
    </pc:docChg>
  </pc:docChgLst>
  <pc:docChgLst>
    <pc:chgData name="Herbert, Reddick" userId="S::herberrf@rose-hulman.edu::cf62b490-58d1-48ed-84e7-2bab9e5b73b8" providerId="AD" clId="Web-{55972D55-A915-438F-A4A8-BF79A1FD15F3}"/>
    <pc:docChg chg="modSld">
      <pc:chgData name="Herbert, Reddick" userId="S::herberrf@rose-hulman.edu::cf62b490-58d1-48ed-84e7-2bab9e5b73b8" providerId="AD" clId="Web-{55972D55-A915-438F-A4A8-BF79A1FD15F3}" dt="2021-12-10T16:25:37.433" v="4"/>
      <pc:docMkLst>
        <pc:docMk/>
      </pc:docMkLst>
      <pc:sldChg chg="addSp delSp modSp">
        <pc:chgData name="Herbert, Reddick" userId="S::herberrf@rose-hulman.edu::cf62b490-58d1-48ed-84e7-2bab9e5b73b8" providerId="AD" clId="Web-{55972D55-A915-438F-A4A8-BF79A1FD15F3}" dt="2021-12-10T16:25:37.433" v="4"/>
        <pc:sldMkLst>
          <pc:docMk/>
          <pc:sldMk cId="1398640859" sldId="360"/>
        </pc:sldMkLst>
        <pc:spChg chg="add del">
          <ac:chgData name="Herbert, Reddick" userId="S::herberrf@rose-hulman.edu::cf62b490-58d1-48ed-84e7-2bab9e5b73b8" providerId="AD" clId="Web-{55972D55-A915-438F-A4A8-BF79A1FD15F3}" dt="2021-12-10T16:25:37.433" v="4"/>
          <ac:spMkLst>
            <pc:docMk/>
            <pc:sldMk cId="1398640859" sldId="360"/>
            <ac:spMk id="3" creationId="{A7495384-64B8-4305-946B-9C25890207E0}"/>
          </ac:spMkLst>
        </pc:spChg>
        <pc:spChg chg="add del mod">
          <ac:chgData name="Herbert, Reddick" userId="S::herberrf@rose-hulman.edu::cf62b490-58d1-48ed-84e7-2bab9e5b73b8" providerId="AD" clId="Web-{55972D55-A915-438F-A4A8-BF79A1FD15F3}" dt="2021-12-10T16:25:36.136" v="3"/>
          <ac:spMkLst>
            <pc:docMk/>
            <pc:sldMk cId="1398640859" sldId="360"/>
            <ac:spMk id="4" creationId="{6916FE6C-7542-41CA-8BAA-A654CB6E223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70E182-4433-B944-AF35-723DFC7F8728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E41A89-CE4D-824D-A749-1D4DFB7EA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94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F212-CCF8-3B4F-9C5F-A87F03513D57}" type="datetimeFigureOut">
              <a:rPr lang="en-US" smtClean="0"/>
              <a:t>12/5/2022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41D83-A85E-494A-A425-5657A5A1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8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mention in passing there are other design approaches that divide things differently, but we’ll be focusing on OO in this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031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</a:t>
            </a:r>
            <a:r>
              <a:rPr lang="en-US" baseline="0" dirty="0"/>
              <a:t> mention in passing there are other design approaches that divide things differently, but we’ll be focusing on OO in this course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C41D83-A85E-494A-A425-5657A5A18A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93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B25467-3E49-4A02-8839-2043BDD3B757}" type="datetime2">
              <a:rPr lang="en-US" smtClean="0"/>
              <a:pPr>
                <a:defRPr/>
              </a:pPr>
              <a:t>Monday, December 5,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srgbClr val="2DA2BF">
                  <a:tint val="2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1A9884-40B4-4770-9F7A-EBB0BFBE65F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2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4503FC-2A0B-4B61-BD65-21DF3DC724D5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F799F2-45AD-46C6-A446-1D5031D9EAC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50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F45614-9B57-4121-8FB4-2210FF4181F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C69817-B71C-471D-9E0D-8E758127CCD3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7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914828-37F0-4500-8D51-4DCEFC5D2106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4F1902-4D89-4059-B3ED-0FB13823B0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883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62A9ECD-FBEA-48B6-8882-619694758B79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A01BC2-CD98-4515-BCD1-4FFAE67E50D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70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F4F5E4A-CCF8-4D5D-8224-293D35428881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BF9583-2237-42B9-82A5-F454E9865161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90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E7F29EF-88BC-43FC-B46B-8B84863D6117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3F8AF9-3B16-46A6-A61E-43F54809597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533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3E9A4B-173D-4A70-AD3C-D11E4D9184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BCAA56-A1AA-4172-BA72-A58DE8646F5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94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9420D88-E798-401E-8EC0-E7A9378F7DF2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FF9668-17D3-4FAC-92BE-90D1D3F60635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004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24A8C6-C68F-47EA-8AA3-1EFB4D633773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6748F5-E3C1-4F4F-8E68-0D90D53ACE80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849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6333A2-9560-47E8-82C7-C1D6D76B9E2B}" type="datetime2">
              <a:rPr lang="en-US" smtClean="0">
                <a:solidFill>
                  <a:prstClr val="black"/>
                </a:solidFill>
              </a:rPr>
              <a:pPr>
                <a:defRPr/>
              </a:pPr>
              <a:t>Monday, December 5, 2022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14B041-3B9B-41B2-BC58-412FAA8D660E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61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3C202C19-1D14-48F9-A6DE-97D20C3814DC}" type="datetime2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Monday, December 5, 2022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F0AD6FC9-4D74-438F-A1D3-E2A49B303821}" type="slidenum">
              <a:rPr lang="en-US" smtClean="0">
                <a:solidFill>
                  <a:prstClr val="black"/>
                </a:solidFill>
                <a:latin typeface="Arial" charset="0"/>
                <a:cs typeface="Arial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8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43000" y="1156653"/>
            <a:ext cx="6858000" cy="2387600"/>
          </a:xfrm>
        </p:spPr>
        <p:txBody>
          <a:bodyPr/>
          <a:lstStyle/>
          <a:p>
            <a:r>
              <a:rPr lang="en-US"/>
              <a:t>CSSE 220: Object Design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SE Techniques Principles</a:t>
            </a:r>
          </a:p>
          <a:p>
            <a:r>
              <a:rPr lang="en-US"/>
              <a:t>Principles 1 &amp; 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5EE312-2266-22D2-592C-E6CD6EF5B6DE}"/>
              </a:ext>
            </a:extLst>
          </p:cNvPr>
          <p:cNvSpPr/>
          <p:nvPr/>
        </p:nvSpPr>
        <p:spPr>
          <a:xfrm>
            <a:off x="304800" y="4918754"/>
            <a:ext cx="8534400" cy="15651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PracticeFirstOODesignSolution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99915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/>
          <a:lstStyle/>
          <a:p>
            <a:r>
              <a:rPr lang="en-US"/>
              <a:t>Overview: Principles of Design (for CSSE220)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92500" lnSpcReduction="1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store required information</a:t>
            </a:r>
            <a:r>
              <a:rPr lang="en-US" dirty="0"/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Must be able to </a:t>
            </a:r>
            <a:r>
              <a:rPr lang="en-US" b="1" dirty="0"/>
              <a:t>access the required information</a:t>
            </a:r>
            <a:r>
              <a:rPr lang="en-US" dirty="0"/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Data should </a:t>
            </a:r>
            <a:r>
              <a:rPr lang="en-US" b="1" dirty="0"/>
              <a:t>not be duplicated</a:t>
            </a:r>
            <a:r>
              <a:rPr lang="en-US" dirty="0"/>
              <a:t> (id/identifiers are OK!)</a:t>
            </a:r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Nouns should become classes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Classes should have intelligent behaviors</a:t>
            </a:r>
            <a:r>
              <a:rPr lang="en-US" dirty="0"/>
              <a:t> (methods) </a:t>
            </a:r>
            <a:r>
              <a:rPr lang="en-US" b="1" dirty="0"/>
              <a:t>that may operate on their data</a:t>
            </a:r>
            <a:endParaRPr lang="en-US" dirty="0"/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/>
              <a:t>Functionality should be </a:t>
            </a:r>
            <a:r>
              <a:rPr lang="en-US" sz="2400" b="1" dirty="0"/>
              <a:t>distributed efficiently</a:t>
            </a:r>
            <a:endParaRPr lang="en-US" sz="2400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/>
              <a:t>Each class should have a single responsibility</a:t>
            </a:r>
            <a:r>
              <a:rPr lang="en-US" dirty="0"/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Minimize dependencies</a:t>
            </a:r>
            <a:r>
              <a:rPr lang="en-US" sz="2400" dirty="0"/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/>
              <a:t>Don't duplicate</a:t>
            </a:r>
            <a:r>
              <a:rPr lang="en-US" sz="2400" dirty="0"/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Similar "chunks" of code should be </a:t>
            </a:r>
            <a:r>
              <a:rPr lang="en-US" b="1" dirty="0"/>
              <a:t>unified into functions</a:t>
            </a:r>
            <a:endParaRPr lang="en-US" dirty="0"/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67D84FC-1798-1B48-81BB-3E04B0008B8A}"/>
              </a:ext>
            </a:extLst>
          </p:cNvPr>
          <p:cNvSpPr/>
          <p:nvPr/>
        </p:nvSpPr>
        <p:spPr>
          <a:xfrm>
            <a:off x="123290" y="1089061"/>
            <a:ext cx="8866598" cy="2260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7FF2A-E30C-B87B-C3D7-93E012EF8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212" y="3349375"/>
            <a:ext cx="2203103" cy="334049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45465"/>
            <a:ext cx="7886700" cy="4351338"/>
          </a:xfrm>
        </p:spPr>
        <p:txBody>
          <a:bodyPr>
            <a:noAutofit/>
          </a:bodyPr>
          <a:lstStyle/>
          <a:p>
            <a:pPr marL="0" indent="0" fontAlgn="base">
              <a:buNone/>
            </a:pPr>
            <a:r>
              <a:rPr lang="en-US" sz="3200"/>
              <a:t>1. Make sure your design </a:t>
            </a:r>
            <a:r>
              <a:rPr lang="en-US" sz="3200" b="1"/>
              <a:t>allows proper functionality</a:t>
            </a:r>
            <a:endParaRPr lang="en-US" sz="3200"/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Must be able to </a:t>
            </a:r>
            <a:r>
              <a:rPr lang="en-US" sz="2400" b="1"/>
              <a:t>store required information</a:t>
            </a:r>
            <a:r>
              <a:rPr lang="en-US" sz="2400"/>
              <a:t> (one/many to one/many relationships)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Must be able to </a:t>
            </a:r>
            <a:r>
              <a:rPr lang="en-US" sz="2400" b="1"/>
              <a:t>access the required information</a:t>
            </a:r>
            <a:r>
              <a:rPr lang="en-US" sz="2400"/>
              <a:t> to accomplish tasks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/>
              <a:t>Data should </a:t>
            </a:r>
            <a:r>
              <a:rPr lang="en-US" sz="2400" b="1"/>
              <a:t>not be duplicated</a:t>
            </a:r>
            <a:r>
              <a:rPr lang="en-US" sz="2400"/>
              <a:t> (id/identifiers are OK!)</a:t>
            </a:r>
            <a:endParaRPr lang="en-US" sz="3200"/>
          </a:p>
        </p:txBody>
      </p:sp>
    </p:spTree>
    <p:extLst>
      <p:ext uri="{BB962C8B-B14F-4D97-AF65-F5344CB8AC3E}">
        <p14:creationId xmlns:p14="http://schemas.microsoft.com/office/powerpoint/2010/main" val="3413767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An object oriented design must work!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sz="3200" dirty="0"/>
              <a:t>Make sure all the data that you need is stored somewhere</a:t>
            </a:r>
          </a:p>
          <a:p>
            <a:pPr lvl="1" fontAlgn="base"/>
            <a:r>
              <a:rPr lang="en-US" sz="2900" dirty="0"/>
              <a:t> Think as a client programmer: Can you access all the necessary data from the new Class? </a:t>
            </a:r>
            <a:br>
              <a:rPr lang="en-US" sz="2900" dirty="0"/>
            </a:br>
            <a:r>
              <a:rPr lang="en-US" sz="2900" dirty="0"/>
              <a:t>If not, then the design of the new class “doesn’t work”</a:t>
            </a:r>
          </a:p>
          <a:p>
            <a:pPr lvl="1" fontAlgn="base"/>
            <a:r>
              <a:rPr lang="en-US" sz="2900" dirty="0"/>
              <a:t>The solution is not to keep 2 copies of the same data, one in the client and one in the new Class, change the new Class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4453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214" y="441845"/>
            <a:ext cx="8302914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2. Structure design </a:t>
            </a:r>
            <a:r>
              <a:rPr lang="en-US" sz="3200" b="1" dirty="0"/>
              <a:t>around the data</a:t>
            </a:r>
            <a:r>
              <a:rPr lang="en-US" sz="3200" dirty="0"/>
              <a:t> to be stored</a:t>
            </a:r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b="1" dirty="0"/>
              <a:t>Nouns should become classes</a:t>
            </a:r>
            <a:endParaRPr lang="en-US" sz="2400" dirty="0"/>
          </a:p>
          <a:p>
            <a:pPr marL="800100" lvl="1" indent="-457200" fontAlgn="base">
              <a:buFont typeface="+mj-lt"/>
              <a:buAutoNum type="alphaLcParenR"/>
            </a:pPr>
            <a:r>
              <a:rPr lang="en-US" sz="2400" b="1" dirty="0"/>
              <a:t>Classes should have intelligent behaviors</a:t>
            </a:r>
            <a:r>
              <a:rPr lang="en-US" sz="2400" dirty="0"/>
              <a:t> (methods) </a:t>
            </a:r>
            <a:r>
              <a:rPr lang="en-US" sz="2400" b="1" dirty="0"/>
              <a:t>that may operate on their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087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object oriented design is structured around the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Look for the nouns in your problem, consider making each of them a Class</a:t>
            </a:r>
          </a:p>
          <a:p>
            <a:pPr lvl="1"/>
            <a:r>
              <a:rPr lang="is-IS" sz="2900" dirty="0"/>
              <a:t>…i</a:t>
            </a:r>
            <a:r>
              <a:rPr lang="en-US" sz="2900" dirty="0"/>
              <a:t>f work related to that now is complex enough</a:t>
            </a:r>
          </a:p>
          <a:p>
            <a:r>
              <a:rPr lang="en-US" sz="3200" dirty="0"/>
              <a:t>Put the data stored as fields in the Class</a:t>
            </a:r>
          </a:p>
          <a:p>
            <a:r>
              <a:rPr lang="en-US" sz="3200" dirty="0"/>
              <a:t>Add operations to the Class to accomplish what your need, i.e., manipulate the internal class fields </a:t>
            </a:r>
          </a:p>
          <a:p>
            <a:r>
              <a:rPr lang="en-US" sz="3200" dirty="0"/>
              <a:t>Avoid Plural Nouns – i.e., Class name singular and know that client can always make multiple object instances of this class</a:t>
            </a:r>
          </a:p>
        </p:txBody>
      </p:sp>
    </p:spTree>
    <p:extLst>
      <p:ext uri="{BB962C8B-B14F-4D97-AF65-F5344CB8AC3E}">
        <p14:creationId xmlns:p14="http://schemas.microsoft.com/office/powerpoint/2010/main" val="44187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be given “story problem” for a program(s) that you need to imagine coding</a:t>
            </a:r>
          </a:p>
          <a:p>
            <a:r>
              <a:rPr lang="en-US" dirty="0"/>
              <a:t>The story problem provides a list of requirements for necessary features that you will need to provide</a:t>
            </a:r>
          </a:p>
          <a:p>
            <a:r>
              <a:rPr lang="en-US" dirty="0"/>
              <a:t>You will practice designing in two ways:</a:t>
            </a:r>
          </a:p>
          <a:p>
            <a:pPr lvl="1"/>
            <a:r>
              <a:rPr lang="en-US" dirty="0"/>
              <a:t>1) Identifying problems with designs we give you (Red popups)</a:t>
            </a:r>
          </a:p>
          <a:p>
            <a:pPr lvl="1"/>
            <a:r>
              <a:rPr lang="en-US" dirty="0"/>
              <a:t>2) Developing your own design for problems (Blue popups)</a:t>
            </a:r>
          </a:p>
          <a:p>
            <a:r>
              <a:rPr lang="en-US" dirty="0"/>
              <a:t>You will have a number of opportunities to do practice designing:</a:t>
            </a:r>
          </a:p>
          <a:p>
            <a:pPr lvl="1"/>
            <a:r>
              <a:rPr lang="en-US" dirty="0"/>
              <a:t>In-class exercises/ daily quizzes (many!)</a:t>
            </a:r>
          </a:p>
          <a:p>
            <a:pPr lvl="1"/>
            <a:r>
              <a:rPr lang="en-US" dirty="0"/>
              <a:t>Homework Assignments (5)</a:t>
            </a:r>
          </a:p>
          <a:p>
            <a:pPr lvl="1"/>
            <a:r>
              <a:rPr lang="en-US" dirty="0"/>
              <a:t>Exam Questions (1+ on each exam)</a:t>
            </a:r>
          </a:p>
          <a:p>
            <a:pPr lvl="1"/>
            <a:r>
              <a:rPr lang="en-US" dirty="0"/>
              <a:t>Final Project Design (design from scratch)</a:t>
            </a:r>
          </a:p>
          <a:p>
            <a:pPr lvl="1"/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1072DDE-CD95-6542-8078-93938020E0DA}"/>
              </a:ext>
            </a:extLst>
          </p:cNvPr>
          <p:cNvSpPr/>
          <p:nvPr/>
        </p:nvSpPr>
        <p:spPr>
          <a:xfrm>
            <a:off x="4264920" y="5810693"/>
            <a:ext cx="4708479" cy="790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5-10 minutes!</a:t>
            </a:r>
          </a:p>
          <a:p>
            <a:r>
              <a:rPr lang="en-US" dirty="0"/>
              <a:t>Try to make your own improved design </a:t>
            </a:r>
          </a:p>
          <a:p>
            <a:r>
              <a:rPr lang="en-US" dirty="0"/>
              <a:t>Either paper or using </a:t>
            </a:r>
            <a:r>
              <a:rPr lang="en-US" dirty="0" err="1"/>
              <a:t>plantuml</a:t>
            </a:r>
            <a:r>
              <a:rPr lang="en-US" dirty="0"/>
              <a:t> is OK!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7DC9D0D-1F39-2D4B-A7E4-2540A6A120C7}"/>
              </a:ext>
            </a:extLst>
          </p:cNvPr>
          <p:cNvSpPr/>
          <p:nvPr/>
        </p:nvSpPr>
        <p:spPr>
          <a:xfrm>
            <a:off x="4189859" y="523064"/>
            <a:ext cx="4708479" cy="100968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PAUSE HERE for a couple minutes!</a:t>
            </a:r>
          </a:p>
          <a:p>
            <a:r>
              <a:rPr lang="en-US" dirty="0"/>
              <a:t>Try to see what you can think might be wrong</a:t>
            </a:r>
          </a:p>
          <a:p>
            <a:r>
              <a:rPr lang="en-US" dirty="0"/>
              <a:t>When you have an idea, then continue</a:t>
            </a:r>
          </a:p>
        </p:txBody>
      </p:sp>
    </p:spTree>
    <p:extLst>
      <p:ext uri="{BB962C8B-B14F-4D97-AF65-F5344CB8AC3E}">
        <p14:creationId xmlns:p14="http://schemas.microsoft.com/office/powerpoint/2010/main" val="161023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7" ma:contentTypeDescription="Create a new document." ma:contentTypeScope="" ma:versionID="5d1eb4e46a89551cacffd71f81775a5c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88f943689c6eba50ac915d805157f594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FB705E6-53BA-46E9-9674-976275B28A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6B0D7FD-3F15-4031-9B74-9BD0678C88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F4CC81C-03FD-4D6F-AA26-1CFBF0EF6A42}">
  <ds:schemaRefs>
    <ds:schemaRef ds:uri="http://purl.org/dc/terms/"/>
    <ds:schemaRef ds:uri="http://schemas.microsoft.com/office/2006/documentManagement/types"/>
    <ds:schemaRef ds:uri="79ddb764-415a-4c38-83b7-908be6382be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</TotalTime>
  <Words>631</Words>
  <Application>Microsoft Office PowerPoint</Application>
  <PresentationFormat>On-screen Show (4:3)</PresentationFormat>
  <Paragraphs>62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CSSE 220: Object Design</vt:lpstr>
      <vt:lpstr>Overview: Principles of Design (for CSSE220)</vt:lpstr>
      <vt:lpstr>PowerPoint Presentation</vt:lpstr>
      <vt:lpstr>An object oriented design must work!</vt:lpstr>
      <vt:lpstr>PowerPoint Presentation</vt:lpstr>
      <vt:lpstr>A good object oriented design is structured around the data</vt:lpstr>
      <vt:lpstr>Learning to Design</vt:lpstr>
    </vt:vector>
  </TitlesOfParts>
  <Company>RHIT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220 Day 10</dc:title>
  <dc:creator>Gregory Aaron Wilkin</dc:creator>
  <cp:lastModifiedBy>Yoder, Jason</cp:lastModifiedBy>
  <cp:revision>18</cp:revision>
  <cp:lastPrinted>2017-12-19T13:04:52Z</cp:lastPrinted>
  <dcterms:created xsi:type="dcterms:W3CDTF">2014-09-24T21:55:27Z</dcterms:created>
  <dcterms:modified xsi:type="dcterms:W3CDTF">2022-12-06T01:12:10Z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0x0101004285D81DBE5F5A448E892B34D6B8CF20</vt:lpwstr>
  </property>
  <property fmtid="{D5CDD505-2E9C-101B-9397-08002B2CF9AE}" pid="3" name="Order">
    <vt:r8>5800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