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1.xml" ContentType="application/vnd.openxmlformats-officedocument.presentationml.notesSlide+xml"/>
  <Override PartName="/ppt/ink/ink43.xml" ContentType="application/inkml+xml"/>
  <Override PartName="/ppt/notesSlides/notesSlide2.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7.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36"/>
  </p:notesMasterIdLst>
  <p:handoutMasterIdLst>
    <p:handoutMasterId r:id="rId37"/>
  </p:handoutMasterIdLst>
  <p:sldIdLst>
    <p:sldId id="372" r:id="rId5"/>
    <p:sldId id="386" r:id="rId6"/>
    <p:sldId id="414" r:id="rId7"/>
    <p:sldId id="409" r:id="rId8"/>
    <p:sldId id="410" r:id="rId9"/>
    <p:sldId id="412" r:id="rId10"/>
    <p:sldId id="387" r:id="rId11"/>
    <p:sldId id="407" r:id="rId12"/>
    <p:sldId id="413" r:id="rId13"/>
    <p:sldId id="411" r:id="rId14"/>
    <p:sldId id="415" r:id="rId15"/>
    <p:sldId id="416" r:id="rId16"/>
    <p:sldId id="408" r:id="rId17"/>
    <p:sldId id="419" r:id="rId18"/>
    <p:sldId id="421" r:id="rId19"/>
    <p:sldId id="417" r:id="rId20"/>
    <p:sldId id="420" r:id="rId21"/>
    <p:sldId id="406" r:id="rId22"/>
    <p:sldId id="389" r:id="rId23"/>
    <p:sldId id="400" r:id="rId24"/>
    <p:sldId id="404" r:id="rId25"/>
    <p:sldId id="321" r:id="rId26"/>
    <p:sldId id="405" r:id="rId27"/>
    <p:sldId id="368" r:id="rId28"/>
    <p:sldId id="371" r:id="rId29"/>
    <p:sldId id="392" r:id="rId30"/>
    <p:sldId id="393" r:id="rId31"/>
    <p:sldId id="394" r:id="rId32"/>
    <p:sldId id="395" r:id="rId33"/>
    <p:sldId id="396" r:id="rId34"/>
    <p:sldId id="39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3AC37-0855-4365-A52E-05EAB6640D34}" v="3" dt="2022-09-13T19:00:51.009"/>
    <p1510:client id="{4D5F310C-1270-CB4D-9702-9C3D6797B123}" v="7" dt="2022-03-17T13:08:27.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60"/>
    <p:restoredTop sz="94694"/>
  </p:normalViewPr>
  <p:slideViewPr>
    <p:cSldViewPr snapToGrid="0">
      <p:cViewPr varScale="1">
        <p:scale>
          <a:sx n="108" d="100"/>
          <a:sy n="108" d="100"/>
        </p:scale>
        <p:origin x="13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12/5/2022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0:32.18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1:54.827"/>
    </inkml:context>
    <inkml:brush xml:id="br0">
      <inkml:brushProperty name="width" value="0.05" units="cm"/>
      <inkml:brushProperty name="height" value="0.05" units="cm"/>
      <inkml:brushProperty name="color" value="#E71224"/>
    </inkml:brush>
  </inkml:definitions>
  <inkml:trace contextRef="#ctx0" brushRef="#br0">9463 1 24575,'-4'1'0,"0"0"0,0 1 0,0 0 0,0 0 0,1 0 0,-1 1 0,1-1 0,-1 1 0,1 0 0,0-1 0,0 2 0,0-1 0,-4 6 0,-5 5 0,-62 52 0,-109 76 0,-15 11 0,130-96 0,-2-2 0,-3-4 0,-95 52 0,-122 31 0,60-32 0,-259 141 0,416-212 0,-1-2 0,-1-4 0,-78 16 0,71-20 0,-96 26 0,-1-7 0,-187 16 0,19-22 0,-551 31 0,-272-68 0,1067 0 0,0-3 0,-127-26 0,2-5 0,-212-50 0,195 26 0,130 36 0,-177-65 0,-125-54 0,290 100 0,-157-79 0,121 57 0,-9-4 0,141 56 0,-52-15 0,48 18 0,-40-18 0,-38-25 0,-125-62 0,210 101 0,1-2 0,1-1 0,1-1 0,-25-25 0,-83-95 0,101 104 0,31 34 0,-44-45 0,40 42 0,1 0 0,-1 1 0,0 0 0,0-1 0,-1 2 0,1-1 0,0 1 0,-11-4 0,14 6 0,1 0 0,-1-1 0,1 1 0,0 0 0,-1 0 0,1 0 0,0 1 0,-1-1 0,1 0 0,0 0 0,-1 1 0,1-1 0,0 1 0,-1-1 0,1 1 0,0-1 0,0 1 0,0 0 0,0 0 0,0 0 0,-1 0 0,1-1 0,1 1 0,-1 0 0,0 1 0,0-1 0,0 0 0,0 0 0,1 0 0,-1 0 0,1 1 0,-1-1 0,1 0 0,-1 1 0,1-1 0,0 0 0,0 1 0,-1-1 0,1 2 0,-1 8 0,-1 0 0,2 0 0,0 20 0,1-22 0,-1 26 0,7 104 0,-7-138 0,0 0 0,0 0 0,0 0 0,0 0 0,0 0 0,0 0 0,0 0 0,1 0 0,-1 0 0,0 1 0,1-2 0,-1 1 0,1 0 0,-1 0 0,1 0 0,-1 0 0,1 0 0,-1 0 0,1 0 0,0-1 0,0 1 0,1 1 0,-1-2 0,0-1 0,0 1 0,-1-1 0,1 0 0,0 1 0,-1-1 0,1 0 0,0 1 0,-1-1 0,1 0 0,-1 0 0,1 1 0,-1-1 0,1 0 0,-1 0 0,0 0 0,1 0 0,-1 0 0,0 0 0,0 1 0,0-1 0,0 0 0,0 0 0,0 0 0,0-1 0,8-42 0,2-10 0,-3 0 0,1-58 0,-8 108 0,0 0 0,0 0 0,0 0 0,0 0 0,0 0 0,1 0 0,0 0 0,0 1 0,0-1 0,0 0 0,1 0 0,0 1 0,-1-1 0,1 0 0,0 1 0,1 0 0,-1 0 0,1-1 0,-1 1 0,1 1 0,0-1 0,0 0 0,0 1 0,0-1 0,1 1 0,-1 0 0,1 0 0,-1 0 0,1 1 0,0-1 0,-1 1 0,1 0 0,0 0 0,6 0 0,14-3 0,1 2 0,-1 1 0,41 3 0,-40 0 0,0-2 0,-1 0 0,45-7 0,-7-3-1365,-33 6-5461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2:42.141"/>
    </inkml:context>
    <inkml:brush xml:id="br0">
      <inkml:brushProperty name="width" value="0.05" units="cm"/>
      <inkml:brushProperty name="height" value="0.05" units="cm"/>
      <inkml:brushProperty name="color" value="#E71224"/>
    </inkml:brush>
  </inkml:definitions>
  <inkml:trace contextRef="#ctx0" brushRef="#br0">2 1024 24575,'0'-49'0,"-1"-16"0,2-1 0,20-121 0,-16 172 0,0 1 0,1 0 0,0 0 0,2 0 0,-1 1 0,2 0 0,11-14 0,6-10 0,4-6 0,1 1 0,3 2 0,73-69 0,-84 92 0,1 0 0,1 2 0,0 1 0,1 0 0,40-13 0,-14 8 0,2 3 0,0 3 0,0 1 0,81-5 0,59-20 0,-127 22 0,72-8 0,126 18 0,-160 6 0,-81 0 0,0 1 0,0 0 0,-1 2 0,0 1 0,1 1 0,33 14 0,1 5 0,66 39 0,139 68 0,-50-29 0,-188-89 0,26 12 0,49 35 0,-84-50 0,-1 1 0,1 1 0,-2 1 0,0 0 0,-1 1 0,21 29 0,44 87 0,78 178 0,-150-297 0,19 38 0,-22-46 0,-1 0 0,0-1 0,1 1 0,0-1 0,0 0 0,0 0 0,0 0 0,0 0 0,1 0 0,3 2 0,-6-5 0,0 1 0,0-1 0,0 0 0,-1 0 0,1 1 0,0-1 0,0 0 0,0 0 0,0 0 0,0 0 0,0 0 0,0 0 0,0 0 0,0-1 0,0 1 0,-1 0 0,1 0 0,0-1 0,0 1 0,0 0 0,0-1 0,-1 1 0,1-1 0,0 1 0,0-1 0,-1 1 0,1-1 0,0 0 0,-1 1 0,1-1 0,0 0 0,-1 0 0,1 0 0,15-31 0,-14 27 0,9-23 0,-1-1 0,10-52 0,-17 70 0,1 0 0,0 0 0,1 0 0,0 1 0,1-1 0,0 1 0,12-16 0,16-27 0,-25 35 0,-5 11 0,-1 0 0,1 0 0,0 0 0,1 0 0,-1 1 0,1 0 0,7-8 0,-11 14 0,-1 0 0,0-1 0,0 1 0,0-1 0,1 1 0,-1 0 0,0-1 0,1 1 0,-1 0 0,0-1 0,1 1 0,-1 0 0,0 0 0,1-1 0,-1 1 0,0 0 0,1 0 0,-1 0 0,1 0 0,-1-1 0,0 1 0,1 0 0,-1 0 0,1 0 0,-1 0 0,1 0 0,-1 0 0,0 0 0,1 0 0,-1 0 0,1 0 0,-1 0 0,1 1 0,-1-1 0,0 0 0,1 0 0,-1 0 0,1 0 0,-1 1 0,0-1 0,1 0 0,-1 0 0,0 1 0,1-1 0,-1 0 0,0 1 0,1-1 0,-1 0 0,0 1 0,0-1 0,1 0 0,-1 1 0,0-1 0,0 1 0,0-1 0,0 0 0,0 1 0,1-1 0,-1 1 0,0-1 0,0 1 0,0-1 0,0 0 0,0 1 0,0-1 0,0 1 0,-1 0 0,-1 32 0,-4-8 0,-1-1 0,-1 0 0,-1 0 0,-21 38 0,-10 27 0,35-75 0,-1 0 0,-1-1 0,0 1 0,-1-1 0,-11 15 0,15-23 0,0 0 0,0-1 0,-1 1 0,0-1 0,0 0 0,0-1 0,0 1 0,0-1 0,-1 0 0,0 0 0,1-1 0,-1 1 0,0-1 0,0 0 0,-9 1 0,-48 3-30,0-3 1,-75-6-1,52 1-1246,59 1-5550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3:58.035"/>
    </inkml:context>
    <inkml:brush xml:id="br0">
      <inkml:brushProperty name="width" value="0.05" units="cm"/>
      <inkml:brushProperty name="height" value="0.05" units="cm"/>
      <inkml:brushProperty name="color" value="#E71224"/>
    </inkml:brush>
  </inkml:definitions>
  <inkml:trace contextRef="#ctx0" brushRef="#br0">0 0 24575,'3'1'0,"1"0"0,-1 1 0,0-1 0,0 0 0,0 1 0,0 0 0,0 0 0,0 0 0,0 0 0,-1 0 0,1 0 0,-1 1 0,0-1 0,3 4 0,7 6 0,16 15 0,0 1 0,-1 2 0,-2 0 0,-1 2 0,-2 1 0,-1 1 0,-2 0 0,30 73 0,-19-33 0,4-1 0,48 75 0,-34-67 0,157 242 0,-141-219 0,79 172 0,-88-162 0,-8-17 0,63 118 0,5-14-1365,-101-178-5461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3:59.122"/>
    </inkml:context>
    <inkml:brush xml:id="br0">
      <inkml:brushProperty name="width" value="0.05" units="cm"/>
      <inkml:brushProperty name="height" value="0.05" units="cm"/>
      <inkml:brushProperty name="color" value="#E71224"/>
    </inkml:brush>
  </inkml:definitions>
  <inkml:trace contextRef="#ctx0" brushRef="#br0">1879 1 24575,'-10'23'0,"-1"-1"0,-1 0 0,-1-1 0,-1 0 0,0-1 0,-20 19 0,4-2 0,-349 413 0,293-359 0,-115 96 0,-109 62 0,177-145 0,-26 20 0,-119 97 0,204-167 55,46-35-528,2 0-1,-25 25 1,35-27-6353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4:49.466"/>
    </inkml:context>
    <inkml:brush xml:id="br0">
      <inkml:brushProperty name="width" value="0.05" units="cm"/>
      <inkml:brushProperty name="height" value="0.05" units="cm"/>
      <inkml:brushProperty name="color" value="#E71224"/>
    </inkml:brush>
  </inkml:definitions>
  <inkml:trace contextRef="#ctx0" brushRef="#br0">0 1233 24575,'0'-1'0,"0"-1"0,0 1 0,0 0 0,0 0 0,0 0 0,0 0 0,1-1 0,-1 1 0,0 0 0,1 0 0,-1 0 0,1 0 0,-1 0 0,1 0 0,-1 0 0,1 0 0,0 0 0,-1 0 0,1 0 0,0 0 0,0 0 0,0 1 0,-1-1 0,1 0 0,0 1 0,1-2 0,1 2 0,-1-1 0,0 1 0,1-1 0,-1 1 0,0 0 0,0 0 0,1 0 0,-1 0 0,0 0 0,1 0 0,-1 1 0,3 0 0,6 2 0,-1 1 0,0 0 0,0 0 0,16 10 0,436 252 0,93 8 0,-448-227 0,209 89 0,11-23 0,-113-52 0,503 117 0,-467-135 0,455 63 0,267 4 0,-768-85 0,457 50 0,4-41 0,-113-53 0,-412 5 0,265-62 0,-189 16 0,177-43 0,-338 90 0,-1-2 0,56-25 0,99-54 0,-103 44 0,2-7 0,-69 35 0,68-29 0,477-224 0,-512 237 0,89-52 0,71-36 0,115-48 0,-171 82 0,-114 57 0,-2-3 0,78-66 0,27-17 0,-34 25 0,-39 26 0,188-143 0,-240 182 0,48-29 0,-52 37 0,0-1 0,42-40 0,-32 20 0,-22 18 0,2 1 0,1 1 0,1 1 0,1 2 0,47-27 0,-43 32 0,46-30 0,-69 39 0,0 0 0,-1-1 0,0 0 0,-1 0 0,0-1 0,0 0 0,-1-1 0,10-16 0,-16 25 0,0-1 0,0 1 0,0-1 0,-1 1 0,1-1 0,-1 1 0,1-1 0,-1 1 0,1-1 0,-1 0 0,0 1 0,0-1 0,0 0 0,0 1 0,0-1 0,0-2 0,-1 3 0,1 1 0,0-1 0,-1 0 0,1 0 0,-1 0 0,1 1 0,-1-1 0,0 0 0,1 1 0,-1-1 0,0 0 0,1 1 0,-1-1 0,0 1 0,0-1 0,0 1 0,1 0 0,-1-1 0,0 1 0,0 0 0,-1-1 0,-6 0 0,1 0 0,-1 1 0,0 0 0,0 0 0,-11 2 0,9-1 0,3-1 0,-331 21 0,326-23 0,26-4 0,26-3 0,35 2 0,139 3 0,-139 5 0,-68-2 0,-1 1 0,0 1 0,0-1 0,0 1 0,0 0 0,0 0 0,0 1 0,8 3 0,-11-4 0,-1 1 0,1 0 0,-1-1 0,0 1 0,0 0 0,0 0 0,0 0 0,0 0 0,-1 0 0,1 1 0,-1-1 0,1 1 0,-1-1 0,0 1 0,0-1 0,0 1 0,0 0 0,0-1 0,-1 1 0,1 5 0,2 25 0,-1 1 0,-2-1 0,-4 37 0,0 19 0,5-37-455,1 0 0,15 79 0,-6-82-6371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9:13.522"/>
    </inkml:context>
    <inkml:brush xml:id="br0">
      <inkml:brushProperty name="width" value="0.05" units="cm"/>
      <inkml:brushProperty name="height" value="0.05" units="cm"/>
      <inkml:brushProperty name="color" value="#E71224"/>
    </inkml:brush>
  </inkml:definitions>
  <inkml:trace contextRef="#ctx0" brushRef="#br0">286 1641 24575,'1'0'0,"-1"1"0,0-1 0,0 1 0,0-1 0,0 0 0,1 1 0,-1-1 0,0 0 0,0 1 0,1-1 0,-1 0 0,0 1 0,0-1 0,1 0 0,-1 1 0,0-1 0,1 0 0,-1 0 0,0 0 0,1 1 0,-1-1 0,1 0 0,-1 0 0,0 0 0,1 0 0,-1 0 0,1 0 0,-1 0 0,0 0 0,1 0 0,-1 0 0,1 0 0,-1 0 0,0 0 0,1 0 0,-1 0 0,1 0 0,-1 0 0,0 0 0,1-1 0,-1 1 0,1 0 0,-1 0 0,0 0 0,1-1 0,-1 1 0,0 0 0,1 0 0,-1-1 0,0 0 0,25-13 0,-24 13 0,102-60 0,-66 41 0,-1-2 0,62-49 0,32-33 0,20-20 0,-129 105 0,-2-1 0,-1-1 0,0-1 0,-2 0 0,15-26 0,-5 1 0,35-88 0,-52 112 0,-2-1 0,-1 0 0,-1 0 0,-1 0 0,-2 0 0,1-32 0,-3 25 0,-1 0 0,-2 0 0,0 0 0,-3 0 0,-14-49 0,16 69 0,0 0 0,-1 0 0,0 1 0,-1 0 0,0 0 0,0 1 0,-1-1 0,-1 1 0,1 1 0,-1-1 0,-1 2 0,0-1 0,0 1 0,0 0 0,-1 1 0,0 0 0,0 0 0,-16-5 0,-4 1 0,0 1 0,-1 1 0,0 2 0,0 1 0,-34 0 0,-163 5 0,98 3 0,105-1 0,1 0 0,-1 2 0,1 1 0,-25 8 0,26-6 0,0-1 0,0-2 0,-1 0 0,-32 1 0,54-5 0,-1 0 0,0 0 0,0 0 0,1 0 0,-1-1 0,0 1 0,1-1 0,-1 1 0,0-1 0,1 0 0,-1 0 0,1 0 0,0-1 0,-1 1 0,1 0 0,0-1 0,-1 0 0,1 1 0,0-1 0,0 0 0,-2-3 0,3 2 0,0 0 0,-1 0 0,1 0 0,1-1 0,-1 1 0,0 0 0,1 0 0,0-1 0,-1 1 0,1 0 0,1-1 0,-1 1 0,0 0 0,1-1 0,0 1 0,-1 0 0,3-3 0,3-20 0,2 1 0,1 1 0,1 0 0,1 0 0,1 1 0,1 0 0,17-22 0,-23 39 0,-4 8 0,-6 18 0,-13 27 0,-27 30 0,31-59 0,1 2 0,-16 38 0,26-53 0,0 0 0,0 0 0,0 0 0,0 0 0,1 0 0,0 0 0,0 0 0,1 0 0,-1 0 0,1 0 0,0 0 0,0 0 0,1 0 0,0-1 0,-1 1 0,2 0 0,-1-1 0,0 0 0,1 1 0,0-1 0,3 4 0,9 9 0,0 0 0,1-1 0,27 20 0,-24-20 0,-4-4-455,2 0 0,30 18 0,-8-11-6371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9:16.977"/>
    </inkml:context>
    <inkml:brush xml:id="br0">
      <inkml:brushProperty name="width" value="0.05" units="cm"/>
      <inkml:brushProperty name="height" value="0.05" units="cm"/>
      <inkml:brushProperty name="color" value="#E71224"/>
    </inkml:brush>
  </inkml:definitions>
  <inkml:trace contextRef="#ctx0" brushRef="#br0">7800 450 24575,'0'-2'0,"-1"0"0,1-1 0,-1 1 0,1 0 0,-1 0 0,0 0 0,0 0 0,0 0 0,0 0 0,0 0 0,-1 0 0,1 1 0,0-1 0,-1 0 0,0 1 0,1-1 0,-1 1 0,0-1 0,0 1 0,1 0 0,-4-1 0,-47-22 0,44 21 0,-66-22 0,-89-18 0,21 8 0,26 2 0,-142-21 0,17 13 0,-92-11 0,86 29 0,-212-24 0,40 17 0,-3 32 0,142 1 0,-2044-3 0,2038 21 0,252-17 0,-51 6 0,-126 9 0,156-15 0,1 2 0,-89 22 0,-41 6 0,153-31 0,-68 11 0,88-11 0,1 0 0,-1 0 0,1 1 0,-1 0 0,1 1 0,-18 11 0,0 2 0,0-1 0,-1-1 0,-1-2 0,-58 19 0,-130 23 0,184-49 0,-127 41 0,110-30 0,-102 20 0,103-22 0,44-13 0,-1-1 0,0 1 0,0-1 0,0 0 0,0-1 0,0 0 0,-11 1 0,17-2 0,0-1 0,0 1 0,0 0 0,-1-1 0,1 1 0,0-1 0,0 1 0,0-1 0,0 0 0,0 1 0,0-1 0,0 0 0,0 0 0,0 0 0,1 0 0,-1 0 0,0 0 0,0 0 0,1 0 0,-1 0 0,1 0 0,-1 0 0,1 0 0,-1 0 0,1 0 0,0 0 0,-1-1 0,1 1 0,0 0 0,0 0 0,0 0 0,0-1 0,0 1 0,0 0 0,0 0 0,1-2 0,0-5 0,0 0 0,0 0 0,1 0 0,3-10 0,43-98 0,4-15 0,-41 104 0,-7 23 0,-6 17 0,-8 19 0,-2 0 0,-31 61 0,4-10 0,38-80 0,0 0 0,0 1 0,0-1 0,1 0 0,-1 0 0,1 1 0,0-1 0,0 0 0,0 1 0,0-1 0,1 0 0,-1 0 0,1 1 0,0-1 0,0 0 0,0 0 0,0 0 0,0 0 0,1 0 0,0 0 0,-1 0 0,1 0 0,0-1 0,4 5 0,6 5 0,0 0 0,1-1 0,24 16 0,-12-9 0,-21-15-24,64 49-647,100 99 1,-146-127-6156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1:48.779"/>
    </inkml:context>
    <inkml:brush xml:id="br0">
      <inkml:brushProperty name="width" value="0.05" units="cm"/>
      <inkml:brushProperty name="height" value="0.05" units="cm"/>
      <inkml:brushProperty name="color" value="#E71224"/>
    </inkml:brush>
  </inkml:definitions>
  <inkml:trace contextRef="#ctx0" brushRef="#br0">1 1969 24575,'0'-21'0,"2"0"0,1 0 0,1 0 0,0 1 0,9-24 0,44-99 0,-36 95 0,-17 39 0,8-23 0,2 0 0,1 1 0,2 1 0,38-54 0,-15 39 0,2 2 0,78-62 0,105-60 0,-115 94 0,3 4 0,2 6 0,168-65 0,-184 87 0,168-59 0,-156 62 0,117-31 0,199-42 0,-250 70 0,467-81 0,-333 78 0,21-2 0,-96 20 0,282-36 0,84 9 0,5 52 0,-252 2 0,2133-3 0,-2221 14 0,6-1 0,-148-9 0,1 6 0,214 43 0,218 34 0,-380-61 0,-113-13 0,1-4 0,75 1 0,-92-10 0,104 3 0,-131-1 0,-1 1 0,0 1 0,0 1 0,0 0 0,21 10 0,31 19 0,-44-19 0,0-2 0,50 15 0,43-4 0,-86-19 0,-1 1 0,0 2 0,43 16 0,-52-13 0,0 1 0,0 1 0,-1 1 0,-1 2 0,30 23 0,-26-15 0,0-2 0,2-2 0,0 0 0,2-2 0,0-1 0,66 24 0,-63-29 0,-1 2 0,-1 1 0,0 2 0,38 26 0,-37-15 0,-28-22 0,1 0 0,0 0 0,15 8 0,-21-13 0,-1-1 0,1 0 0,0 1 0,-1-1 0,1 0 0,0 0 0,0 0 0,0 0 0,-1 0 0,1 0 0,0 0 0,0 0 0,-1 0 0,1 0 0,0-1 0,0 1 0,0 0 0,-1 0 0,1-1 0,0 1 0,-1 0 0,1-1 0,0 1 0,-1-1 0,1 1 0,-1-1 0,1 1 0,0-1 0,-1 1 0,1-1 0,-1 0 0,0 1 0,1-1 0,-1 0 0,1 1 0,-1-1 0,0 0 0,0 0 0,1 1 0,-1-2 0,11-36 0,-10 32 0,5-39 0,-1-82 0,-5 121 0,2 78 0,-1-43 0,0-1 0,-2 1 0,-7 46 0,6-70 0,0 0 0,0-1 0,0 1 0,0 0 0,-1 0 0,0-1 0,0 0 0,0 1 0,0-1 0,-1 0 0,0-1 0,0 1 0,0-1 0,0 0 0,0 1 0,-1-2 0,1 1 0,-7 2 0,-10 5 0,-2-1 0,-39 11 0,49-17 0,-202 46 94,98-25-1553,75-15-5367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1:52.313"/>
    </inkml:context>
    <inkml:brush xml:id="br0">
      <inkml:brushProperty name="width" value="0.05" units="cm"/>
      <inkml:brushProperty name="height" value="0.05" units="cm"/>
      <inkml:brushProperty name="color" value="#E71224"/>
    </inkml:brush>
  </inkml:definitions>
  <inkml:trace contextRef="#ctx0" brushRef="#br0">3793 0 24575,'2'3'0,"0"0"0,0 0 0,0 0 0,-1 0 0,1 1 0,-1-1 0,1 0 0,-1 1 0,0-1 0,0 0 0,-1 1 0,1 0 0,-1-1 0,0 1 0,0-1 0,0 1 0,0-1 0,0 1 0,-2 6 0,-1 3 0,-1 0 0,0 0 0,-10 23 0,9-28 0,0 1 0,0-1 0,-1 1 0,0-2 0,0 1 0,-1-1 0,0 0 0,0 0 0,-16 10 0,-6 3 0,-48 22 0,13-8 0,36-18 0,-49 30 0,-95 41 0,25-32 0,95-37 0,25-7 0,0 2 0,-37 23 0,2-1 0,36-21 0,-1-1 0,0-1 0,-1-2 0,0 0 0,0-2 0,-1-2 0,0 0 0,-50 3 0,-169 2 0,-123 2 0,332-11 0,0 2 0,-58 13 0,-21 3 0,-373-10 0,305-12 0,147 0 0,0-1 0,0-2 0,0-1 0,1-2 0,-43-15 0,-177-80 0,257 102 0,-18-8 0,1 0 0,1-2 0,-1 0 0,2-1 0,-18-15 0,-65-75 0,18 18 0,76 79 0,0 1 0,0 0 0,-1 0 0,1 0 0,-1 0 0,0 1 0,-11-5 0,16 8 0,-1-1 0,1 1 0,-1 0 0,0-1 0,1 1 0,-1 0 0,1 0 0,-1 0 0,0 0 0,1 0 0,-1 0 0,1 0 0,-1 1 0,1-1 0,-1 0 0,1 1 0,-1 0 0,1-1 0,-1 1 0,1 0 0,0 0 0,-1-1 0,1 1 0,0 0 0,0 0 0,-1 1 0,1-1 0,0 0 0,0 0 0,0 0 0,1 1 0,-1-1 0,0 1 0,0-1 0,1 0 0,-1 1 0,1-1 0,-1 3 0,-5 15 0,1 1 0,-3 24 0,5-27 0,0 1 0,-11 32 0,14-50 0,0 1 0,0-1 0,0 1 0,0-1 0,-1 1 0,1-1 0,0 1 0,0-1 0,0 0 0,0 1 0,-1-1 0,1 1 0,0-1 0,0 0 0,-1 1 0,1-1 0,0 0 0,-1 1 0,1-1 0,-1 0 0,1 1 0,0-1 0,-1 0 0,1 0 0,-1 0 0,0 1 0,-3-12 0,4-21 0,6 5 0,1 1 0,1 0 0,1 0 0,1 1 0,2 0 0,16-27 0,-24 47 0,0 0 0,0 0 0,1 1 0,-1-1 0,1 1 0,0 0 0,0 1 0,0-1 0,1 1 0,0 0 0,-1 0 0,10-3 0,11-3 0,43-8 0,-31 8 0,317-76 0,-314 74-1365,-11 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17.126"/>
    </inkml:context>
    <inkml:brush xml:id="br0">
      <inkml:brushProperty name="width" value="0.05" units="cm"/>
      <inkml:brushProperty name="height" value="0.05" units="cm"/>
      <inkml:brushProperty name="color" value="#E71224"/>
    </inkml:brush>
  </inkml:definitions>
  <inkml:trace contextRef="#ctx0" brushRef="#br0">2028 421 24575,'-2'-9'0,"1"0"0,-1 1 0,-1-1 0,1 1 0,-1-1 0,-6-9 0,-2-8 0,6 12 0,-1-1 0,-1 1 0,0 1 0,-1-1 0,-1 1 0,0 1 0,0 0 0,-1 0 0,-1 0 0,-14-11 0,7 9 0,-1 2 0,0 0 0,0 0 0,-1 2 0,-1 0 0,-30-9 0,-8 0 0,-1 2 0,-1 3 0,0 2 0,-1 3 0,0 3 0,-65 2 0,-14 3 0,-148 4 0,234 3 0,-66 14 0,-16 3 0,122-22 0,1 1 0,0 1 0,-1 0 0,1 1 0,1 0 0,-1 1 0,0 1 0,1 0 0,0 0 0,1 2 0,0-1 0,0 2 0,0 0 0,1 0 0,-14 15 0,-19 22 0,14-14 0,0-2 0,-39 29 0,68-58 0,0 0 0,0 0 0,0 0 0,0 0 0,-1 0 0,1 0 0,0-1 0,0 1 0,-1 0 0,1-1 0,-1 1 0,1-1 0,0 0 0,-1 1 0,1-1 0,-1 0 0,1 0 0,-1 0 0,1 0 0,-1 0 0,1 0 0,-1 0 0,1 0 0,-1-1 0,1 1 0,0 0 0,-1-1 0,1 1 0,-1-1 0,1 0 0,0 0 0,0 1 0,-1-1 0,1 0 0,0 0 0,0 0 0,0 0 0,0 0 0,0 0 0,0-1 0,0 1 0,0 0 0,1 0 0,-1-1 0,0 1 0,1 0 0,-1-1 0,1 1 0,-1-1 0,1-2 0,-5-12 0,1 0 0,1 0 0,-1-31 0,1 23 0,1-8 0,-2-12 0,3 41 0,1 5 0,-1 23 0,0 46 0,-1-40 0,1 0 0,2 0 0,8 59 0,-7-86 0,-1-1 0,0 1 0,1-1 0,-1 1 0,1-1 0,0 0 0,0 0 0,0 0 0,0 0 0,1 0 0,-1 0 0,1-1 0,0 1 0,0-1 0,0 0 0,0 0 0,0 0 0,0 0 0,1-1 0,-1 1 0,0-1 0,1 1 0,-1-1 0,1-1 0,0 1 0,5 0 0,12 1 0,-1-1 0,1 0 0,35-5 0,-19 1 0,-29 3-100,7-1-217,0 0 1,0 2 0,17 2 0,-10 2-6510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0:32.52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21.952"/>
    </inkml:context>
    <inkml:brush xml:id="br0">
      <inkml:brushProperty name="width" value="0.05" units="cm"/>
      <inkml:brushProperty name="height" value="0.05" units="cm"/>
      <inkml:brushProperty name="color" value="#E71224"/>
    </inkml:brush>
  </inkml:definitions>
  <inkml:trace contextRef="#ctx0" brushRef="#br0">2840 495 24575,'-1'-5'0,"1"1"0,-1-1 0,0 1 0,0-1 0,0 1 0,-1-1 0,0 1 0,0 0 0,0 0 0,0 0 0,0 0 0,-1 0 0,0 0 0,-5-5 0,-56-47 0,34 31 0,13 12 0,0 0 0,-1 1 0,0 1 0,0 1 0,-1 1 0,-1 0 0,-38-11 0,-11 3 0,-73-9 0,-31-7 0,84 7 0,51 14 0,1 2 0,-1 1 0,-57-6 0,48 10 0,-79-20 0,26 4 0,-60-2 0,-2 8 0,-174 5 0,312 9 0,0 2 0,0 1 0,0 0 0,1 2 0,-45 13 0,-264 87 0,268-86 0,49-15 0,0 1 0,1 0 0,-1 1 0,1 0 0,0 2 0,-14 7 0,-41 26 0,46-28 0,2 0 0,-1 2 0,-31 26 0,53-40 0,-1 1 0,1 0 0,-1-1 0,1 1 0,-1-1 0,0 1 0,1-1 0,-1 1 0,1-1 0,-1 1 0,0-1 0,1 0 0,-1 1 0,0-1 0,0 0 0,1 0 0,-1 1 0,0-1 0,0 0 0,1 0 0,-1 0 0,0 0 0,0 0 0,1 0 0,-1 0 0,0 0 0,0 0 0,0-1 0,0 1 0,0-1 0,0 0 0,0 0 0,0 0 0,0-1 0,1 1 0,-1 0 0,0 0 0,1 0 0,-1-1 0,1 1 0,-1 0 0,1-1 0,0 1 0,0 0 0,-1-3 0,1-63 0,0 55 0,3-158 0,-3 198 0,-1 4 0,1 1 0,1-1 0,2 0 0,1 0 0,16 61 0,-18-89 0,0-1 0,0 0 0,0 0 0,0 0 0,0 0 0,0 0 0,1 0 0,0-1 0,-1 1 0,1-1 0,0 0 0,0 0 0,0 0 0,0 0 0,1 0 0,3 1 0,66 20 0,-28-11 0,-18-2-341,0-2 0,0-1-1,36 5 1,-35-9-6485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1.786"/>
    </inkml:context>
    <inkml:brush xml:id="br0">
      <inkml:brushProperty name="width" value="0.05" units="cm"/>
      <inkml:brushProperty name="height" value="0.05" units="cm"/>
      <inkml:brushProperty name="color" value="#E71224"/>
    </inkml:brush>
  </inkml:definitions>
  <inkml:trace contextRef="#ctx0" brushRef="#br0">1973 445 24575,'0'-17'0,"0"0"0,-1 0 0,-1 0 0,-6-29 0,6 39 0,-1 1 0,1 0 0,-1 0 0,-1 0 0,1 0 0,-1 1 0,0-1 0,0 1 0,0 0 0,-1 0 0,0 0 0,0 1 0,0 0 0,-1 0 0,-7-5 0,-55-28 0,-133-52 0,102 48 0,74 32 0,0 2 0,-1 1 0,1 1 0,-1 1 0,-46-1 0,8 0 0,54 4 0,-470-31 0,431 32 0,-68 10 0,97-6 0,0 0 0,-1 1 0,2 1 0,-1 1 0,1 0 0,-20 12 0,-5 5 0,2 2 0,1 2 0,-57 50 0,72-54 0,17-14 0,0 0 0,-1-1 0,0 0 0,-1-1 0,0 0 0,0-1 0,0 0 0,-23 9 0,33-16 0,-1 0 0,0 0 0,1 0 0,-1 0 0,1-1 0,-1 1 0,0-1 0,1 1 0,-1-1 0,1 0 0,-1 1 0,1-1 0,-1 0 0,1 0 0,0 0 0,0 0 0,-1 0 0,1 0 0,0-1 0,0 1 0,0 0 0,0-1 0,0 1 0,0 0 0,1-1 0,-1 1 0,0-1 0,1 0 0,-1-1 0,-18-53 0,17 49 0,-17-81 0,22 195 0,-2-102 0,0 0 0,0-1 0,1 1 0,-1-1 0,1 1 0,0-1 0,0 1 0,0-1 0,1 0 0,0 0 0,-1 0 0,1 0 0,1-1 0,-1 1 0,1-1 0,-1 0 0,1 0 0,0 0 0,5 3 0,-1-3 0,0 0 0,1 0 0,0 0 0,0-1 0,-1-1 0,1 0 0,0 0 0,0 0 0,13-2 0,312-6-1365,-313 7-5461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3.762"/>
    </inkml:context>
    <inkml:brush xml:id="br0">
      <inkml:brushProperty name="width" value="0.05" units="cm"/>
      <inkml:brushProperty name="height" value="0.05" units="cm"/>
      <inkml:brushProperty name="color" value="#E71224"/>
    </inkml:brush>
  </inkml:definitions>
  <inkml:trace contextRef="#ctx0" brushRef="#br0">1486 278 24575,'0'-2'0,"-1"0"0,1 0 0,-1 0 0,1 0 0,-1 0 0,0 0 0,0 1 0,0-1 0,0 0 0,0 0 0,0 1 0,0-1 0,-1 1 0,1-1 0,0 1 0,-1 0 0,1-1 0,-1 1 0,-3-2 0,-39-20 0,34 19 0,-103-49 0,-2 5 0,-193-52 0,272 94 0,0 1 0,0 2 0,0 2 0,-49 4 0,9 0 0,56-3 0,1 1 0,0 1 0,0 1 0,0 1 0,0 0 0,1 2 0,-1 0 0,1 0 0,1 2 0,-1 1 0,1 0 0,1 1 0,0 0 0,0 2 0,1 0 0,0 0 0,1 1 0,-13 17 0,6-9 0,0-1 0,-2-1 0,0 0 0,-1-2 0,-33 17 0,56-33 0,0 0 0,0 0 0,0-1 0,-1 1 0,1 0 0,0-1 0,0 1 0,-1-1 0,1 0 0,0 1 0,-1-1 0,1 0 0,0 0 0,-1 0 0,1 0 0,-1 0 0,1 0 0,0 0 0,-1 0 0,1 0 0,0-1 0,-1 1 0,1-1 0,0 1 0,0-1 0,-1 1 0,1-1 0,0 0 0,0 1 0,0-1 0,0 0 0,0 0 0,0 0 0,0 0 0,0 0 0,0 0 0,0 0 0,0 0 0,1-1 0,-1 1 0,0 0 0,1 0 0,-1-1 0,1 1 0,0 0 0,-1-1 0,1 1 0,0 0 0,0-1 0,0-2 0,-3-10 0,2-1 0,0 0 0,2-26 0,-1 29 0,5-145 0,17 226 0,-6-23 0,-13-37 0,0 0 0,0-1 0,1 1 0,0-1 0,0 0 0,1 0 0,0 0 0,0 0 0,8 7 0,-8-11 0,-1 0 0,1 0 0,0-1 0,0 1 0,0-1 0,0-1 0,1 1 0,-1-1 0,1 0 0,0 0 0,-1 0 0,1-1 0,0 0 0,0 0 0,7 0 0,278-2 105,-126-3-1575,-134 4-5356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13.872"/>
    </inkml:context>
    <inkml:brush xml:id="br0">
      <inkml:brushProperty name="width" value="0.05" units="cm"/>
      <inkml:brushProperty name="height" value="0.05" units="cm"/>
      <inkml:brushProperty name="color" value="#E71224"/>
    </inkml:brush>
  </inkml:definitions>
  <inkml:trace contextRef="#ctx0" brushRef="#br0">2697 632 24575,'2'-65'0,"-1"33"0,-1-1 0,-1 0 0,-6-38 0,4 61 0,0 1 0,0-1 0,-1 1 0,-1 0 0,1 0 0,-1 0 0,-1 1 0,0 0 0,0 0 0,0 0 0,-1 1 0,0 0 0,-14-11 0,1 3 0,1 1 0,-2 2 0,0 0 0,-38-16 0,4 6 0,-7-5 0,-114-31 0,79 34 0,44 9 0,-2 2 0,0 2 0,0 3 0,-63-1 0,-557 12 0,639-4 0,1 3 0,0 1 0,0 1 0,0 2 0,1 2 0,0 1 0,-58 23 0,-266 127 0,349-155 0,0 0 0,1 0 0,0 1 0,0 0 0,1 1 0,-1 0 0,1 0 0,0 0 0,1 1 0,-1 0 0,2 0 0,-1 1 0,-5 8 0,-1 8 0,1 1 0,0-1 0,-7 32 0,-3 5 0,20-59 0,1 0 0,-1 0 0,0-1 0,1 1 0,-1 0 0,0 0 0,0 0 0,-1-1 0,1 1 0,0 0 0,0-1 0,-1 1 0,1-1 0,-1 0 0,1 1 0,-1-1 0,0 0 0,0 0 0,1 0 0,-1 0 0,0 0 0,0-1 0,-2 2 0,2-2 0,0-1 0,0 1 0,0 0 0,0-1 0,0 1 0,0-1 0,1 1 0,-1-1 0,0 0 0,0 0 0,0 0 0,1 0 0,-1 0 0,0 0 0,1 0 0,-1-1 0,1 1 0,0-1 0,-1 1 0,1-1 0,0 1 0,0-1 0,-1-2 0,-10-16 0,2-1 0,1 0 0,-12-35 0,14 33 0,-1 1 0,-22-40 0,30 61 0,0 1 0,-1-1 0,1 1 0,0-1 0,-1 1 0,1-1 0,0 1 0,-1-1 0,1 1 0,-1-1 0,1 1 0,0 0 0,-1-1 0,1 1 0,-1 0 0,0-1 0,1 1 0,-1 0 0,1 0 0,-1-1 0,0 1 0,-6 8 0,3 22 0,4-14 0,1 1 0,1 0 0,0 0 0,1-1 0,1 0 0,0 1 0,1-1 0,11 23 0,-12-31 0,0 0 0,1 0 0,-1-1 0,2 1 0,-1-1 0,1 0 0,0 0 0,0-1 0,1 0 0,0 0 0,0 0 0,0-1 0,1 0 0,0 0 0,0-1 0,0 0 0,12 4 0,6-4 0,0 0 0,1-1 0,-1-2 0,0 0 0,1-2 0,29-5 0,27 1 0,-50 4-1365,-6 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18.084"/>
    </inkml:context>
    <inkml:brush xml:id="br0">
      <inkml:brushProperty name="width" value="0.05" units="cm"/>
      <inkml:brushProperty name="height" value="0.05" units="cm"/>
      <inkml:brushProperty name="color" value="#E71224"/>
    </inkml:brush>
  </inkml:definitions>
  <inkml:trace contextRef="#ctx0" brushRef="#br0">1862 476 24575,'0'-23'0,"-1"1"0,-1-1 0,-1 1 0,-1 0 0,-1 0 0,-1 0 0,0 0 0,-13-24 0,13 34 0,0 0 0,-1 0 0,-1 1 0,0 0 0,0 0 0,-1 1 0,-1 0 0,1 1 0,-2 0 0,1 0 0,-1 1 0,0 1 0,-1 0 0,-24-11 0,-11 1 0,-93-20 0,75 22 0,24 6 0,-1 2 0,-74-3 0,-86 11 0,70 2 0,91-3 0,0 2 0,1 2 0,-1 2 0,1 1 0,1 3 0,-1 0 0,2 3 0,-1 1 0,-57 31 0,89-41 0,-38 20 0,-62 44 0,93-57 0,0 0 0,1 1 0,1 0 0,0 1 0,1 0 0,0 1 0,1 0 0,-10 18 0,16-24 0,1-2 0,0 1 0,-1-1 0,1 0 0,-2-1 0,-5 8 0,9-12 0,1 0 0,-1-1 0,0 1 0,0 0 0,0 0 0,0-1 0,0 1 0,0-1 0,0 1 0,0-1 0,0 1 0,0-1 0,0 0 0,0 1 0,0-1 0,-1 0 0,1 0 0,0 0 0,0 0 0,0 0 0,0 0 0,0 0 0,-1 0 0,1-1 0,0 1 0,0 0 0,0-1 0,0 1 0,0 0 0,0-1 0,0 0 0,0 1 0,0-1 0,0 1 0,0-1 0,0 0 0,1 0 0,-1 0 0,0 1 0,-1-3 0,-2-2 0,1 0 0,-1 0 0,1 0 0,0-1 0,0 1 0,0-1 0,1 0 0,-3-10 0,-10-56 0,6 23 0,6 40 0,0 9 0,1 15 0,1 28 0,1-26 0,0 1 0,0 0 0,1 0 0,1 0 0,4 18 0,-5-31 0,1-1 0,-1 1 0,1 0 0,0-1 0,0 1 0,1-1 0,-1 0 0,1 1 0,0-1 0,0-1 0,0 1 0,1 0 0,-1-1 0,1 0 0,0 1 0,0-2 0,0 1 0,0 0 0,8 3 0,-1-2 4,-1-1-1,1 0 1,0 0-1,0-1 0,1-1 1,-1 0-1,0 0 1,16-2-1,94-15-135,-48 4-1132,-42 9-5562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27.908"/>
    </inkml:context>
    <inkml:brush xml:id="br0">
      <inkml:brushProperty name="width" value="0.05" units="cm"/>
      <inkml:brushProperty name="height" value="0.05" units="cm"/>
      <inkml:brushProperty name="color" value="#E71224"/>
    </inkml:brush>
  </inkml:definitions>
  <inkml:trace contextRef="#ctx0" brushRef="#br0">8018 736 24575,'-1'-4'0,"-1"1"0,1-1 0,-1 1 0,1 0 0,-1-1 0,0 1 0,0 0 0,-1 0 0,1 0 0,-1 1 0,1-1 0,-6-4 0,-4-5 0,-4-5 0,0 1 0,-1 1 0,-1 1 0,0 0 0,-1 1 0,0 1 0,-1 1 0,0 1 0,-24-9 0,-27-6 0,-104-22 0,93 27 0,-22-5 0,-139-43 0,161 37 0,-2 4 0,0 3 0,-2 4 0,-162-16 0,-573-58 0,514 51 0,-39 5 0,173 20 0,-646-3 0,535 24 0,-54-5 0,-381 4 0,297 39 0,139-9 0,155-25 0,61-5 0,-87 15 0,20 8 0,-186 60 0,243-63 0,41-12 0,-51 21 0,1 2 0,-144 37 0,212-66 0,-87 23 0,37-11 0,1 2 0,-95 41 0,145-50 0,0 0 0,0 1 0,1 1 0,0 1 0,-27 26 0,13-6 0,-39 52 0,68-82 0,0-1 0,0 1 0,0-1 0,0 1 0,-1-1 0,1 1 0,0-1 0,-1 0 0,0 0 0,1 0 0,-1 0 0,-1 1 0,2-2 0,1 0 0,-1 0 0,1 0 0,0 0 0,-1 0 0,1 0 0,-1 0 0,1 0 0,0 0 0,-1 0 0,1 0 0,0-1 0,-1 1 0,1 0 0,0 0 0,-1 0 0,1-1 0,0 1 0,0 0 0,-1 0 0,1-1 0,0 1 0,-1 0 0,1-1 0,0 1 0,0 0 0,0-1 0,0 1 0,-1 0 0,1-1 0,0 1 0,0 0 0,0-1 0,0 0 0,-2-6 0,1-1 0,1 0 0,-1 1 0,2-12 0,-1 11 0,4-257 0,-5 347 0,3 103 0,-2-181 0,0-1 0,0 0 0,0 0 0,1 0 0,0 0 0,-1 0 0,1 0 0,0 0 0,1 0 0,-1 0 0,0 0 0,1 0 0,0-1 0,-1 1 0,1-1 0,0 1 0,1-1 0,-1 1 0,0-1 0,0 0 0,1 0 0,5 3 0,-2-3 0,2 1 0,-1-1 0,0 0 0,0-1 0,1 1 0,-1-1 0,1-1 0,12 0 0,53-1-87,48 0 289,-103 2-498,0 1 0,0 0 0,-1 2 0,29 8 0,-23-3-6530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32.992"/>
    </inkml:context>
    <inkml:brush xml:id="br0">
      <inkml:brushProperty name="width" value="0.05" units="cm"/>
      <inkml:brushProperty name="height" value="0.05" units="cm"/>
      <inkml:brushProperty name="color" value="#E71224"/>
    </inkml:brush>
  </inkml:definitions>
  <inkml:trace contextRef="#ctx0" brushRef="#br0">7362 657 24575,'0'-3'0,"-1"0"0,0 1 0,1-1 0,-1 0 0,0 0 0,0 1 0,-1-1 0,1 1 0,0-1 0,-1 1 0,1 0 0,-1-1 0,0 1 0,-3-3 0,-32-25 0,10 11 0,-1 1 0,-1 2 0,-1 0 0,0 2 0,-1 2 0,-38-11 0,-101-8 0,28 6 0,-231-31 0,192 32 0,117 12 0,-76-25 0,-43-9 0,-19 17 0,-75-15 0,-109-8 0,161 28 0,89 0 0,-40-5 0,-552-6 0,-3 35 0,307 3 0,-286-3 0,607 4 0,-105 18 0,107-8 0,-108-1 0,177-10 0,-1 1 0,1 1 0,1 1 0,-1 2 0,-33 14 0,-38 9 0,-33 11 0,-11 2 0,118-36 0,0 0 0,1 2 0,0 1 0,-37 21 0,45-22 0,-1 2 0,1 0 0,1 2 0,0 0 0,1 1 0,1 0 0,0 2 0,1 0 0,-27 37 0,30-32 0,-26 37 0,37-56 0,-1 1 0,0-1 0,1 0 0,-1 0 0,-1 0 0,1-1 0,0 1 0,-1-1 0,1 0 0,-1 0 0,0 0 0,-7 3 0,9-5 0,1 0 0,-1 0 0,1 0 0,-1 0 0,0 0 0,1 0 0,-1-1 0,1 1 0,-1 0 0,1-1 0,-1 1 0,1-1 0,-1 0 0,1 0 0,0 1 0,-1-1 0,1 0 0,0 0 0,0 0 0,0 0 0,-1 0 0,1-1 0,0 1 0,0 0 0,1 0 0,-1-1 0,0 1 0,0 0 0,1-1 0,-2-2 0,-2-6 0,0 0 0,1 0 0,-3-15 0,5 19 0,-9-42 0,2-1 0,2 0 0,0-73 0,4 170 0,3 0 0,1-1 0,3 1 0,19 85 0,-22-128 0,0-1 0,0 1 0,0-1 0,1 1 0,0-1 0,0 0 0,0 0 0,0 0 0,0 0 0,1-1 0,-1 1 0,1-1 0,0 0 0,0 0 0,1-1 0,-1 1 0,0-1 0,1 0 0,0 0 0,-1 0 0,1 0 0,0-1 0,0 0 0,8 1 0,12 1 0,0-2 0,0 0 0,45-5 0,-26 1 0,153 1-1365,-169 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42.271"/>
    </inkml:context>
    <inkml:brush xml:id="br0">
      <inkml:brushProperty name="width" value="0.05" units="cm"/>
      <inkml:brushProperty name="height" value="0.05" units="cm"/>
      <inkml:brushProperty name="color" value="#E71224"/>
    </inkml:brush>
  </inkml:definitions>
  <inkml:trace contextRef="#ctx0" brushRef="#br0">4746 1294 24575,'1'0'0,"0"0"0,-1 0 0,1 1 0,0-1 0,0 0 0,-1 1 0,1-1 0,0 1 0,-1-1 0,1 1 0,-1-1 0,1 1 0,-1-1 0,1 1 0,-1-1 0,1 1 0,-1 0 0,1-1 0,-1 1 0,0 0 0,1 0 0,-1-1 0,0 1 0,0 0 0,0 0 0,1-1 0,-1 3 0,1 23 0,-3-19 0,0-1 0,0 1 0,-1-1 0,0 1 0,0-1 0,0 0 0,-1 0 0,0 0 0,0 0 0,0-1 0,-1 0 0,0 0 0,-7 6 0,-9 6 0,0-1 0,-26 14 0,41-26 0,-18 9 0,0-2 0,-47 18 0,41-19 0,-41 21 0,70-30 0,-26 14 0,0-1 0,0-2 0,-2 0 0,-31 8 0,-101 30 0,97-38 0,-1-3 0,-80 2 0,-134-12 0,116-2 0,-786 3 0,893-2 0,0-2 0,0-2 0,-76-19 0,48 2 0,-120-49 0,81 33 0,88 30 0,1-2 0,-63-28 0,63 19 0,1-1 0,0-1 0,2-2 0,-55-52 0,52 44 0,-46-30 0,40 32 0,-29-22 0,20 17 0,-79-75 0,-43-71 0,130 137 0,2-1 0,2-3 0,-34-58 0,-4 1 0,33 50 0,-186-290 0,227 343 0,0 0 0,0 0 0,0 1 0,0-1 0,0 0 0,0 0 0,-1 1 0,1-1 0,0 1 0,-1-1 0,0 1 0,1-1 0,-1 1 0,0 0 0,1 0 0,-1 0 0,0 0 0,0 0 0,0 0 0,0 0 0,-3 0 0,2 1 0,1 1 0,-1 0 0,1-1 0,0 1 0,0 0 0,-1 0 0,1 0 0,0 1 0,0-1 0,0 0 0,0 1 0,0 0 0,0-1 0,1 1 0,-1 0 0,1 0 0,-1 0 0,-1 3 0,-22 28 0,1 1 0,2 2 0,-19 42 0,40-76 0,0 0 0,0 0 0,0 1 0,1-1 0,-1 0 0,0 0 0,1 0 0,0 1 0,0-1 0,-1 0 0,2 1 0,-1 3 0,0-6 0,0 0 0,0 0 0,0 0 0,0 1 0,1-1 0,-1 0 0,0 0 0,0 0 0,0 1 0,0-1 0,0 0 0,1 0 0,-1 0 0,0 0 0,0 1 0,0-1 0,1 0 0,-1 0 0,0 0 0,0 0 0,0 0 0,1 0 0,-1 0 0,0 0 0,0 1 0,1-1 0,-1 0 0,0 0 0,0 0 0,1 0 0,-1 0 0,0 0 0,0 0 0,1-1 0,-1 1 0,0 0 0,16-11 0,11-19 0,-2-1 0,35-55 0,11-15 0,-67 96 0,1 0 0,1 1 0,-1-1 0,1 1 0,-1 1 0,1-1 0,0 1 0,0 0 0,1 0 0,-1 1 0,0 0 0,1 0 0,0 0 0,-1 1 0,1 0 0,0 0 0,9 1 0,-3 0 0,1 0 0,-1 1 0,1 0 0,-1 2 0,0-1 0,0 1 0,0 1 0,12 6 0,7 5-1365,-4 2-5461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51.076"/>
    </inkml:context>
    <inkml:brush xml:id="br0">
      <inkml:brushProperty name="width" value="0.05" units="cm"/>
      <inkml:brushProperty name="height" value="0.05" units="cm"/>
      <inkml:brushProperty name="color" value="#E71224"/>
    </inkml:brush>
  </inkml:definitions>
  <inkml:trace contextRef="#ctx0" brushRef="#br0">5609 473 24575,'-3'-7'0,"0"0"0,-1 0 0,0 1 0,-1-1 0,1 1 0,-1 0 0,-1 0 0,1 1 0,-1-1 0,0 1 0,0 1 0,0-1 0,0 1 0,-13-6 0,-16-8 0,-10-7 0,-1 3 0,-1 1 0,-61-17 0,-28-5 0,-45-11 0,-24 20 0,56 11 0,-458-55 0,460 68 0,-185-5 0,206 15 0,-484 16 0,464 0 0,-146 6 0,211-19 0,-137 24 0,79-7 0,101-13 0,-50 15 0,-2 0 0,-80 4 0,-226 5 0,366-28 0,1 2 0,0 1 0,-42 14 0,-41 9 0,-237 34 0,309-53 0,0 3 0,-53 23 0,-13 5 0,89-34 0,0 1 0,0 0 0,1 1 0,-26 19 0,7-4 0,35-23 0,-1-1 0,0 1 0,1 0 0,-1-1 0,0 1 0,0-1 0,0 1 0,0-1 0,0 1 0,0-1 0,0 1 0,0-1 0,1 0 0,-1 0 0,0 1 0,0-1 0,-1 0 0,1 0 0,0 0 0,0 0 0,0 0 0,0 0 0,0 0 0,0-1 0,0 1 0,0 0 0,0 0 0,1-1 0,-1 1 0,0-1 0,0 1 0,0-1 0,0 1 0,0-1 0,0 0 0,1 1 0,-1-1 0,0 0 0,1 1 0,-1-1 0,0 0 0,1 0 0,-1 0 0,1 0 0,-1 0 0,1 0 0,0 1 0,-1-1 0,1 0 0,0 0 0,-1-2 0,-1-7 0,1 0 0,0 1 0,0-1 0,2-14 0,-1 15 0,0-10 0,1 0 0,0 0 0,2 0 0,0 0 0,8-24 0,-11 42 0,0 1 0,0 0 0,0 0 0,0 0 0,-1-1 0,1 1 0,1 0 0,-1 0 0,0 0 0,0-1 0,0 1 0,0 0 0,0 0 0,0 0 0,0-1 0,0 1 0,0 0 0,0 0 0,0 0 0,0-1 0,0 1 0,1 0 0,-1 0 0,0 0 0,0 0 0,0 0 0,0-1 0,1 1 0,-1 0 0,0 0 0,0 0 0,0 0 0,0 0 0,1 0 0,-1 0 0,0 0 0,0 0 0,0-1 0,1 1 0,-1 0 0,0 0 0,0 0 0,0 0 0,1 0 0,-1 0 0,0 1 0,4 10 0,-1 20 0,-4 23 0,-1-31 0,2 1 0,3 25 0,-3-43 0,1 0 0,1 0 0,-1 0 0,1 0 0,0 0 0,0-1 0,0 1 0,1 0 0,0-1 0,0 0 0,1 0 0,7 9 0,115 96-133,-88-79-1099,-11-9-5594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5:44.734"/>
    </inkml:context>
    <inkml:brush xml:id="br0">
      <inkml:brushProperty name="width" value="0.05" units="cm"/>
      <inkml:brushProperty name="height" value="0.05" units="cm"/>
      <inkml:brushProperty name="color" value="#E71224"/>
    </inkml:brush>
  </inkml:definitions>
  <inkml:trace contextRef="#ctx0" brushRef="#br0">1 1 24575,'7'1'0,"1"1"0,-1 0 0,0 1 0,0 0 0,0 0 0,0 0 0,-1 1 0,1 0 0,-1 0 0,0 1 0,8 7 0,-7-7 0,16 16 0,-2 0 0,-1 1 0,0 1 0,29 45 0,-11-14 0,386 490 0,-299-375 0,-65-88 0,54 64 0,-62-85-1365,-28-36-5461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4:10.47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5:45.570"/>
    </inkml:context>
    <inkml:brush xml:id="br0">
      <inkml:brushProperty name="width" value="0.05" units="cm"/>
      <inkml:brushProperty name="height" value="0.05" units="cm"/>
      <inkml:brushProperty name="color" value="#E71224"/>
    </inkml:brush>
  </inkml:definitions>
  <inkml:trace contextRef="#ctx0" brushRef="#br0">1228 1 24575,'-21'23'0,"-35"51"0,11-13 0,-159 179 0,-129 170 0,286-348 0,-111 112 0,118-134 0,-33 36-682,-150 120-1,196-177-6143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5:56.571"/>
    </inkml:context>
    <inkml:brush xml:id="br0">
      <inkml:brushProperty name="width" value="0.05" units="cm"/>
      <inkml:brushProperty name="height" value="0.05" units="cm"/>
      <inkml:brushProperty name="color" value="#E71224"/>
    </inkml:brush>
  </inkml:definitions>
  <inkml:trace contextRef="#ctx0" brushRef="#br0">2032 169 24575,'0'-1'0,"0"0"0,-1 1 0,1-1 0,-1 0 0,0 0 0,1 0 0,-1 0 0,0 0 0,1 1 0,-1-1 0,0 0 0,0 1 0,0-1 0,0 0 0,1 1 0,-1-1 0,0 1 0,0 0 0,0-1 0,0 1 0,0 0 0,0-1 0,0 1 0,0 0 0,0 0 0,0 0 0,-1 0 0,1 0 0,-1 0 0,-3 0 0,-79-9 0,-153 5 0,78 5 0,-105-14 0,-96-1 0,317 14 0,-48 0 0,1 3 0,-162 27 0,236-26 0,1 0 0,-1 2 0,1 0 0,0 1 0,0 0 0,1 1 0,0 1 0,-17 13 0,-8 11 0,-45 50 0,29-27 0,46-48 0,1 1 0,-1 0 0,2 0 0,0 0 0,0 1 0,0 1 0,2-1 0,-1 1 0,1 0 0,1 0 0,0 1 0,0-1 0,1 1 0,1 0 0,0-1 0,0 1 0,2 0 0,-1 0 0,1 1 0,1-1 0,0 0 0,1 0 0,0-1 0,1 1 0,0 0 0,8 17 0,-4-16 0,0-1 0,0 0 0,1 0 0,1-1 0,0 0 0,1-1 0,0 0 0,0 0 0,1-1 0,0 0 0,1-1 0,0-1 0,0 0 0,20 9 0,60 24 0,183 53 0,-77-35 0,165 43 0,-273-81 0,1-4 0,100 5 0,504-16 0,-371-8 0,-237 4 0,82-2 0,-138-1 0,0-1 0,0-2 0,41-12 0,-62 14 0,0-2 0,0 1 0,0-1 0,-1-1 0,0 0 0,0 0 0,-1-1 0,0 0 0,0 0 0,0-1 0,-1 0 0,0 0 0,-1-1 0,0 0 0,7-12 0,-3 1 0,0-1 0,-1 0 0,-1 0 0,-1 0 0,-1-1 0,4-30 0,-5 13 0,-1-1 0,-3 1 0,-1 0 0,-9-73 0,5 96 0,0 0 0,-2 0 0,1 1 0,-2-1 0,0 1 0,-1 1 0,-16-25 0,1 2 0,19 31 0,0 0 0,-1 0 0,0 0 0,0 0 0,-1 1 0,0 0 0,0 0 0,0 0 0,0 1 0,-1 0 0,1 0 0,-1 1 0,0-1 0,-14-3 0,-6 0 0,-1 1 0,-50-5 0,18 3 0,-640-87 0,550 82 0,1-7 0,-274-73 0,337 64 0,42 13 0,-63-13 0,-48 4-1365,81 15-5461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8:25.243"/>
    </inkml:context>
    <inkml:brush xml:id="br0">
      <inkml:brushProperty name="width" value="0.05" units="cm"/>
      <inkml:brushProperty name="height" value="0.05" units="cm"/>
      <inkml:brushProperty name="color" value="#E71224"/>
    </inkml:brush>
  </inkml:definitions>
  <inkml:trace contextRef="#ctx0" brushRef="#br0">1 693 24575,'4'-1'0,"-1"-1"0,1 0 0,0 0 0,-1 0 0,0 0 0,1-1 0,-1 1 0,0-1 0,0 0 0,0 0 0,2-4 0,0 3 0,9-14 0,0 0 0,-2 0 0,0-1 0,-1-1 0,11-25 0,5-10 0,-10 20 0,16-52 0,-23 58 0,1 0 0,2 1 0,25-45 0,-35 69 0,0 0 0,0 0 0,0 1 0,0-1 0,1 1 0,0 0 0,-1-1 0,1 2 0,0-1 0,0 0 0,7-2 0,-9 4 0,-1 1 0,1-1 0,0 1 0,-1 0 0,1 0 0,0 0 0,-1-1 0,1 2 0,0-1 0,-1 0 0,1 0 0,0 0 0,-1 1 0,1-1 0,-1 1 0,1-1 0,-1 1 0,1 0 0,-1-1 0,1 1 0,-1 0 0,1 0 0,-1 0 0,0 0 0,0 0 0,1 1 0,-1-1 0,0 0 0,0 0 0,0 1 0,0-1 0,-1 1 0,1-1 0,0 1 0,-1-1 0,1 1 0,0 2 0,8 23 0,-2 1 0,0 0 0,-2 0 0,2 53 0,-1-25 0,1 23 0,-3-32 0,1 0 0,2 0 0,25 83 0,-20-95 0,-9-22 0,2 0 0,0-1 0,0 1 0,8 12 0,-13-24 0,0-1 0,0 1 0,1-1 0,-1 0 0,0 1 0,0-1 0,1 1 0,-1-1 0,0 1 0,1-1 0,-1 0 0,0 1 0,1-1 0,-1 0 0,0 1 0,1-1 0,-1 0 0,1 1 0,-1-1 0,1 0 0,-1 0 0,1 0 0,-1 1 0,1-1 0,-1 0 0,1 0 0,-1 0 0,1 0 0,-1 0 0,1 0 0,-1 0 0,1 0 0,-1 0 0,1 0 0,-1 0 0,1 0 0,-1-1 0,1 1 0,-1 0 0,1 0 0,-1 0 0,0-1 0,1 1 0,-1 0 0,1-1 0,0 0 0,13-22 0,-12 18 0,103-249 0,-55 123 0,-34 92 0,74-170 0,-71 172 0,1 1 0,2 0 0,39-46 0,-59 79 0,0 0 0,1 0 0,0 0 0,0 1 0,0-1 0,0 1 0,0-1 0,0 1 0,1 0 0,4-2 0,-7 4 0,0 0 0,1 0 0,-1-1 0,0 1 0,0 0 0,1 0 0,-1 1 0,0-1 0,0 0 0,1 0 0,-1 1 0,0-1 0,0 0 0,1 1 0,-1-1 0,0 1 0,0 0 0,0-1 0,0 1 0,0 0 0,0 0 0,0-1 0,0 1 0,0 0 0,0 0 0,0 0 0,-1 0 0,1 0 0,0 1 0,-1-1 0,1 0 0,-1 0 0,1 2 0,20 45 0,-3 0 0,-2 2 0,11 52 0,11 36 0,-18-67 0,-12-38 0,26 62 0,-32-92 0,-1 1 0,1-1 0,0 0 0,0 0 0,0 0 0,0 0 0,0 0 0,1-1 0,0 1 0,-1-1 0,1 1 0,0-1 0,0 0 0,0 0 0,4 2 0,-5-4 0,0 1 0,1-1 0,-1 1 0,1-1 0,-1 0 0,1 0 0,-1 0 0,1 0 0,-1 0 0,1 0 0,-1-1 0,1 1 0,-1-1 0,0 0 0,1 0 0,-1 0 0,0 0 0,1 0 0,-1 0 0,0-1 0,0 1 0,0-1 0,2-2 0,7-5 0,-1-1 0,0-1 0,-1 0 0,0-1 0,14-23 0,31-71 0,-34 66 0,102-213 0,-118 243 0,19-33 0,-22 42 0,-1 0 0,1 0 0,0 0 0,0 0 0,-1 0 0,1 0 0,0 1 0,0-1 0,0 0 0,0 0 0,0 1 0,0-1 0,0 0 0,0 1 0,0-1 0,0 1 0,0-1 0,0 1 0,1 0 0,-1 0 0,0-1 0,0 1 0,0 0 0,1 0 0,-1 0 0,0 0 0,0 0 0,0 0 0,1 1 0,-1-1 0,0 0 0,2 1 0,1 2 0,0 0 0,0 1 0,0-1 0,0 1 0,0-1 0,-1 1 0,1 0 0,-1 1 0,0-1 0,-1 1 0,4 6 0,23 59 0,-27-66 0,21 68 0,15 86 0,-25-94 0,3 0 0,28 69 0,-44-132 0,4 8 0,0 0 0,0 0 0,1-1 0,7 10 0,-12-17 0,1 0 0,0 1 0,0-1 0,0 0 0,-1 0 0,1 0 0,0 0 0,0 0 0,1-1 0,-1 1 0,0 0 0,0 0 0,0-1 0,0 1 0,1 0 0,-1-1 0,0 0 0,1 1 0,-1-1 0,0 0 0,1 1 0,-1-1 0,0 0 0,1 0 0,-1 0 0,0 0 0,1 0 0,-1-1 0,0 1 0,1 0 0,-1-1 0,0 1 0,1-1 0,-1 1 0,0-1 0,0 1 0,0-1 0,3-1 0,1-4 0,0 1 0,0 0 0,0-1 0,-1 0 0,0 0 0,0 0 0,0-1 0,-1 1 0,6-15 0,19-74 0,-13 40 0,9-16 0,4 1 0,54-97 0,-78 160 0,19-30 0,-21 36 0,-1-1 0,0 0 0,1 0 0,0 0 0,-1 1 0,1-1 0,0 1 0,0 0 0,0-1 0,0 1 0,0 0 0,0 0 0,0 0 0,1 0 0,2 0 0,-4 1 0,0 0 0,0 0 0,0 1 0,0-1 0,0 0 0,0 1 0,0-1 0,0 1 0,0-1 0,0 1 0,0-1 0,0 1 0,0-1 0,0 1 0,0 0 0,-1 0 0,1 0 0,0-1 0,-1 1 0,1 0 0,0 0 0,-1 0 0,1 0 0,-1 0 0,1 0 0,-1 0 0,0 0 0,1 0 0,-1 1 0,10 40 0,-8-32 0,30 148 0,-13-58 0,52 161 0,-71-259 0,3 5 0,0 0 0,0 0 0,0-1 0,7 11 0,-10-16 0,1-1 0,-1 1 0,1 0 0,-1 0 0,1 0 0,0-1 0,-1 1 0,1 0 0,0-1 0,0 1 0,0-1 0,-1 1 0,1-1 0,0 1 0,0-1 0,0 1 0,0-1 0,0 0 0,0 1 0,0-1 0,0 0 0,0 0 0,0 0 0,0 0 0,0 0 0,0 0 0,0 0 0,0 0 0,0 0 0,0-1 0,-1 1 0,1 0 0,0 0 0,0-1 0,0 1 0,0-1 0,0 1 0,0-1 0,0 1 0,-1-1 0,1 0 0,0 1 0,-1-1 0,2 0 0,4-7 0,0 0 0,-1 0 0,1 0 0,-2 0 0,1-1 0,-1 0 0,-1 0 0,4-9 0,11-27 0,28-54-106,47-93 337,-71 152-728,1 2 1,51-63-1,-56 81-6329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8:28.454"/>
    </inkml:context>
    <inkml:brush xml:id="br0">
      <inkml:brushProperty name="width" value="0.05" units="cm"/>
      <inkml:brushProperty name="height" value="0.05" units="cm"/>
      <inkml:brushProperty name="color" value="#E71224"/>
    </inkml:brush>
  </inkml:definitions>
  <inkml:trace contextRef="#ctx0" brushRef="#br0">11 46 24575,'0'0'0,"0"1"0,0-1 0,0 0 0,0 0 0,0 0 0,0 1 0,0-1 0,0 0 0,0 0 0,0 1 0,0-1 0,0 0 0,0 0 0,0 1 0,-1-1 0,1 0 0,0 0 0,0 0 0,0 1 0,0-1 0,-1 0 0,1 0 0,0 0 0,0 0 0,0 0 0,-1 1 0,1-1 0,0 0 0,0 0 0,0 0 0,-1 0 0,1 0 0,0 0 0,0 0 0,-1 0 0,1 0 0,0 0 0,0 0 0,-1 0 0,1 0 0,0 0 0,0 0 0,-1 0 0,1 0 0,0 0 0,0 0 0,-1 0 0,1 0 0,0 0 0,0-1 0,0 1 0,-1 0 0,1 0 0,0 0 0,0 0 0,0-1 0,-1 1 0,1 0 0,0 0 0,0 0 0,0-1 0,0 1 0,0 0 0,-1-1 0,4 28 0,-2-21 0,19 198 0,-15-130 0,2 0 0,32 130 0,-35-191 0,0 1 0,1-1 0,0 0 0,2 0 0,11 19 0,-16-29 0,1 1 0,0-1 0,0 1 0,0-1 0,0 0 0,1 0 0,-1 0 0,1-1 0,0 1 0,-1-1 0,1 0 0,0 0 0,1 0 0,-1 0 0,0-1 0,0 0 0,1 0 0,-1 0 0,0 0 0,1-1 0,8 0 0,0-1 0,1-1 0,-1 0 0,-1-2 0,1 1 0,0-1 0,-1-1 0,21-11 0,81-56 0,-106 67 0,105-71 0,133-94 0,-181 121 0,96-95 0,-93 61 0,-67 82 0,-1 0 0,1 0 0,0 1 0,0-1 0,-1 0 0,1 1 0,0-1 0,0 1 0,0-1 0,0 1 0,0 0 0,-1-1 0,1 1 0,0 0 0,0-1 0,0 1 0,0 0 0,0 0 0,0 0 0,0 0 0,0 0 0,0 0 0,0 0 0,0 0 0,0 1 0,0-1 0,0 0 0,0 0 0,0 1 0,0-1 0,0 1 0,-1-1 0,1 1 0,0-1 0,0 1 0,0-1 0,-1 1 0,1 0 0,0 0 0,-1-1 0,1 1 0,0 0 0,-1 0 0,1 1 0,4 4 0,-1 1 0,-1 0 0,1 0 0,3 10 0,50 186 0,-43-142 0,42 113 0,-55-174 0,1 7 0,0-1 0,1 1 0,0-1 0,1 0 0,-1 0 0,1 0 0,1-1 0,-1 1 0,1-1 0,5 6 0,-9-11 0,0 1 0,-1-1 0,1 1 0,-1-1 0,1 0 0,0 0 0,-1 1 0,1-1 0,0 0 0,0 0 0,-1 0 0,1 0 0,0 1 0,-1-1 0,1 0 0,0 0 0,0-1 0,-1 1 0,1 0 0,0 0 0,-1 0 0,1 0 0,0-1 0,0 1 0,-1 0 0,1-1 0,-1 1 0,1 0 0,0-1 0,0 0 0,14-18 0,-15 18 0,18-31 0,25-63 0,10-22 0,45-45 0,-74 126 0,2 2 0,40-44 0,-63 75 0,0 0 0,0 0 0,0 1 0,0-1 0,1 1 0,-1-1 0,0 1 0,1 0 0,0 0 0,0 1 0,-1-1 0,1 1 0,0 0 0,0 0 0,0 0 0,0 0 0,0 1 0,5 0 0,-5 0 0,0 1 0,0 0 0,0 0 0,-1 1 0,1-1 0,0 1 0,-1 0 0,1 0 0,-1 0 0,1 0 0,-1 1 0,0-1 0,0 1 0,0 0 0,0 0 0,-1 0 0,1 0 0,3 7 0,2 2 0,-1 1 0,0 0 0,-1 0 0,-1 1 0,0 0 0,5 20 0,9 89 0,-17-97 0,1-1 0,1 0 0,2 0 0,0 0 0,1-1 0,15 33 0,-20-53 0,0 0 0,1 0 0,-1 0 0,1 0 0,-1-1 0,1 1 0,0-1 0,1 0 0,-1 0 0,1 0 0,-1 0 0,1-1 0,0 1 0,7 3 0,-8-5 0,1-1 0,-1 1 0,0-1 0,0 1 0,0-1 0,1 0 0,-1 0 0,0-1 0,0 1 0,0-1 0,0 1 0,0-1 0,1 0 0,-1 0 0,-1-1 0,1 1 0,0 0 0,0-1 0,0 0 0,-1 1 0,1-1 0,2-3 0,15-13 0,-1 0 0,-1-1 0,0-1 0,18-28 0,56-97 0,-35 52 0,-56 90 0,0 1 0,1 0 0,-1 0 0,0 0 0,1 0 0,0 0 0,-1 0 0,1 0 0,0 1 0,0-1 0,0 0 0,0 1 0,0 0 0,1-1 0,-1 1 0,0 0 0,1 0 0,-1 1 0,3-2 0,-3 3 0,-1-1 0,1 1 0,0-1 0,0 1 0,-1 0 0,1 0 0,0 0 0,-1 0 0,1 0 0,-1 0 0,0 0 0,1 0 0,-1 0 0,0 1 0,1-1 0,-1 1 0,0-1 0,0 1 0,0-1 0,0 1 0,-1 0 0,1-1 0,0 1 0,-1 0 0,1 0 0,0 2 0,5 18 0,0 0 0,-1 0 0,-2 0 0,2 24 0,-1 95 0,-4-101 0,-1 26 0,-1-41 0,1 0 0,2-1 0,0 1 0,9 40 0,-10-65 0,0 0 0,0 0 0,0-1 0,0 1 0,0 0 0,0 0 0,0 0 0,0 0 0,1 0 0,-1 0 0,0 0 0,0 0 0,0-1 0,0 1 0,0 0 0,0 0 0,1 0 0,-1 0 0,0 0 0,0 0 0,0 0 0,0 0 0,0 0 0,1 0 0,-1 0 0,0 0 0,0 0 0,0 0 0,0 0 0,0 0 0,1 0 0,-1 0 0,0 0 0,0 0 0,0 0 0,0 0 0,0 1 0,1-1 0,-1 0 0,0 0 0,0 0 0,0 0 0,0 0 0,0 0 0,0 0 0,0 0 0,0 1 0,1-1 0,-1 0 0,0 0 0,0 0 0,0 0 0,0 0 0,0 0 0,0 1 0,0-1 0,0 0 0,0 0 0,0 0 0,0 1 0,5-12 0,0 0 0,-1 0 0,5-16 0,1-5 0,46-148 0,-28 82 0,5 0 0,51-104 0,-82 197 0,0 0 0,1 0 0,0 0 0,0 0 0,1 0 0,-1 1 0,1 0 0,6-6 0,-9 10 0,0-1 0,-1 1 0,1-1 0,0 1 0,-1 0 0,1-1 0,0 1 0,0 0 0,0 0 0,-1 0 0,1 0 0,0-1 0,0 1 0,0 0 0,-1 0 0,1 1 0,0-1 0,0 0 0,-1 0 0,1 0 0,0 0 0,0 1 0,1-1 0,0 2 0,-1-1 0,1 1 0,0-1 0,0 1 0,-1 0 0,1 0 0,-1-1 0,0 1 0,0 0 0,1 0 0,-1 0 0,1 3 0,6 16 0,-1 0 0,-1 0 0,-1 1 0,0-1 0,1 31 0,1 117 0,-6-148 0,-2 25 0,0-27 0,1-1 0,1 0 0,4 26 0,-5-43 0,0 0 0,0 1 0,1-1 0,-1 0 0,0 0 0,1 1 0,-1-1 0,1 0 0,0 0 0,-1 0 0,1 0 0,0 1 0,0-1 0,1 1 0,-1-2 0,-1 0 0,1 1 0,-1-1 0,1 0 0,-1 0 0,1 1 0,-1-1 0,1 0 0,0 0 0,-1 0 0,1 0 0,-1 0 0,1 0 0,0 0 0,-1 0 0,1 0 0,-1 0 0,1 0 0,-1-1 0,1 1 0,0 0 0,0-1 0,3-1 0,-1 0 0,1-1 0,-1 0 0,1 0 0,-1 0 0,0 0 0,4-7 0,197-281 0,-49 65 0,-150 220 0,-1-2 0,1 1 0,0 1 0,0-1 0,1 1 0,0 0 0,0 0 0,0 0 0,1 1 0,13-8 0,-20 13 0,1-1 0,0 1 0,0 0 0,0-1 0,0 1 0,0 0 0,0 0 0,0 0 0,0 0 0,0 0 0,0 0 0,-1 0 0,1 0 0,0 0 0,0 1 0,0-1 0,0 0 0,0 0 0,0 1 0,0-1 0,-1 1 0,1-1 0,0 1 0,0-1 0,0 1 0,-1-1 0,1 1 0,0 0 0,-1-1 0,1 1 0,-1 0 0,1 0 0,-1-1 0,1 1 0,-1 0 0,1 0 0,-1 0 0,0 0 0,1 0 0,-1-1 0,0 1 0,0 2 0,2 5 0,0 1 0,-1-1 0,0 15 0,-1-17 0,-5 262 0,1 33 0,4-296 0,0-1 0,1 0 0,0 0 0,0 0 0,0 0 0,2 7 0,-2-11 0,-1 1 0,0 0 0,1-1 0,-1 1 0,1-1 0,-1 1 0,1-1 0,-1 1 0,1-1 0,-1 0 0,1 1 0,-1-1 0,1 1 0,-1-1 0,1 0 0,0 0 0,-1 1 0,1-1 0,0 0 0,-1 0 0,1 0 0,0 0 0,-1 0 0,1 1 0,0-1 0,0-1 0,-1 1 0,1 0 0,0 0 0,-1 0 0,1 0 0,0 0 0,-1-1 0,1 1 0,-1 0 0,1 0 0,0-1 0,-1 1 0,1-1 0,-1 1 0,1 0 0,-1-1 0,1 1 0,-1-1 0,1 1 0,-1-1 0,1 0 0,0 0 0,7-8 0,0 1 0,0-1 0,-1-1 0,0 0 0,10-18 0,25-61 0,-24 49 0,100-194-1365,-106 211-5461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9:25.687"/>
    </inkml:context>
    <inkml:brush xml:id="br0">
      <inkml:brushProperty name="width" value="0.05" units="cm"/>
      <inkml:brushProperty name="height" value="0.05" units="cm"/>
      <inkml:brushProperty name="color" value="#E71224"/>
    </inkml:brush>
  </inkml:definitions>
  <inkml:trace contextRef="#ctx0" brushRef="#br0">1 1 24575,'-1'234'0,"3"255"0,-1-450 0,2-1 0,8 46 0,-10-80 0,0 0 0,0 0 0,0 0 0,1 0 0,-1 0 0,1 0 0,0 0 0,0 0 0,0-1 0,0 1 0,5 4 0,-6-8 0,-1 1 0,1 0 0,0-1 0,0 1 0,0-1 0,0 1 0,0-1 0,0 1 0,0-1 0,0 0 0,0 1 0,0-1 0,0 0 0,0 0 0,0 0 0,0 0 0,0 0 0,0 0 0,1 0 0,1-1 0,-1 0 0,0 1 0,0-1 0,0 0 0,0 0 0,0-1 0,0 1 0,0 0 0,0-1 0,0 1 0,2-4 0,38-42 0,-2-2 0,-3-1 0,38-68 0,19-32 0,97-215 0,-187 355 0,14-26 0,-18 35 0,0 1 0,1-1 0,-1 1 0,0-1 0,1 1 0,-1-1 0,0 1 0,1-1 0,-1 1 0,1 0 0,-1-1 0,1 1 0,-1 0 0,1-1 0,-1 1 0,1 0 0,-1 0 0,1-1 0,-1 1 0,1 0 0,-1 0 0,1 0 0,-1 0 0,1 0 0,0 0 0,-1 0 0,1 0 0,-1 0 0,1 0 0,-1 0 0,1 0 0,0 0 0,-1 0 0,1 1 0,-1-1 0,1 0 0,-1 0 0,1 1 0,-1-1 0,1 0 0,-1 1 0,1-1 0,-1 0 0,0 1 0,1-1 0,-1 1 0,1-1 0,-1 1 0,0-1 0,1 0 0,-1 1 0,0 0 0,1 0 0,5 9 0,-1 1 0,0 0 0,0 0 0,-1 0 0,0 0 0,3 17 0,10 77 0,-12-68 0,-2-16 0,-1 3 0,2 0 0,1 0 0,0-1 0,2 0 0,12 28 0,-19-49 0,1 0 0,0 0 0,-1 0 0,1 0 0,0 0 0,0-1 0,1 1 0,-1 0 0,0-1 0,0 1 0,1-1 0,-1 1 0,1-1 0,-1 1 0,1-1 0,0 0 0,0 0 0,-1 0 0,1 0 0,0 0 0,0-1 0,0 1 0,0 0 0,0-1 0,0 1 0,0-1 0,0 0 0,0 0 0,0 0 0,0 0 0,0 0 0,0 0 0,0 0 0,0-1 0,0 1 0,0-1 0,3-1 0,4-2 0,-1-2 0,0 1 0,0-1 0,0 0 0,-1 0 0,0-1 0,7-8 0,187-227 0,-33 36 0,-165 203 0,0-1 0,0 1 0,0 0 0,0 0 0,0 0 0,1 0 0,-1 1 0,1 0 0,0-1 0,0 1 0,4-1 0,-7 3 0,0-1 0,0 1 0,0 0 0,0 0 0,0 0 0,0 0 0,0 0 0,0 1 0,0-1 0,0 0 0,0 0 0,0 1 0,-1-1 0,1 0 0,0 1 0,0-1 0,0 1 0,0-1 0,-1 1 0,2 0 0,0 1 0,0 0 0,-1 0 0,1 1 0,0-1 0,-1 0 0,0 1 0,1-1 0,-1 1 0,1 4 0,8 29 0,-3 0 0,-1 1 0,-1 0 0,-1 57 0,-2-54 0,5 167 0,8 134 0,-14-335 0,9 77 0,-8-77 0,-1 1 0,1-1 0,0 0 0,1 0 0,-1 1 0,1-1 0,1-1 0,-1 1 0,9 10 0,-12-16 0,1 1 0,-1 0 0,1-1 0,-1 1 0,1-1 0,-1 1 0,1-1 0,0 1 0,0-1 0,-1 1 0,1-1 0,0 1 0,-1-1 0,1 0 0,0 0 0,0 1 0,0-1 0,0 0 0,-1 0 0,1 0 0,0 0 0,0 0 0,0 0 0,-1 0 0,1 0 0,0 0 0,0 0 0,0 0 0,0-1 0,1 1 0,0-2 0,0 1 0,-1-1 0,1 1 0,0-1 0,0 0 0,-1 0 0,1 0 0,-1 0 0,1 0 0,1-3 0,15-30 0,-1-2 0,14-43 0,5-13 0,33-55 0,147-230 0,-209 367 0,-1-1 0,2 0 0,0 1 0,0 0 0,1 0 0,0 0 0,1 1 0,11-9 0,-20 18 0,0 1 0,0-1 0,-1 1 0,1 0 0,0-1 0,0 1 0,0 0 0,0-1 0,0 1 0,-1 0 0,1 0 0,0 0 0,0 0 0,0 0 0,0 0 0,0 0 0,0 0 0,0 0 0,0 0 0,-1 0 0,1 1 0,0-1 0,0 0 0,0 0 0,0 1 0,-1-1 0,1 1 0,0-1 0,0 1 0,-1-1 0,1 1 0,0 0 0,-1-1 0,1 1 0,-1 0 0,1-1 0,0 1 0,-1 0 0,1 1 0,2 3 0,-1 0 0,0 0 0,0 0 0,-1 0 0,2 8 0,4 40 0,-1 0 0,-3 1 0,-6 79 0,1-66 0,-4 170 0,6-199 0,0-38 0,0 1 0,0-1 0,0 0 0,0 0 0,0 1 0,0-1 0,0 0 0,0 1 0,0-1 0,0 0 0,0 0 0,0 1 0,1-1 0,-1 0 0,0 0 0,0 1 0,0-1 0,0 0 0,1 0 0,-1 1 0,0-1 0,0 0 0,0 0 0,1 0 0,-1 1 0,0-1 0,0 0 0,1 0 0,-1 0 0,0 0 0,0 0 0,1 0 0,-1 1 0,0-1 0,0 0 0,1 0 0,-1 0 0,0 0 0,1 0 0,-1 0 0,0 0 0,0 0 0,1 0 0,-1 0 0,0 0 0,1-1 0,-1 1 0,0 0 0,0 0 0,1 0 0,-1 0 0,0 0 0,0 0 0,1-1 0,-1 1 0,0 0 0,0 0 0,0 0 0,1-1 0,-1 1 0,0 0 0,0 0 0,0-1 0,0 1 0,1 0 0,-1 0 0,0-1 0,0 1 0,0-1 0,16-21 0,281-411 0,-285 419 0,-4 2 0,1 0 0,0 1 0,1 1 0,0-1 0,1 2 0,0-1 0,0 1 0,19-10 0,-28 18 0,0 0 0,0 0 0,0 0 0,0 1 0,0-1 0,0 1 0,0 0 0,0-1 0,0 1 0,0 0 0,0 0 0,0 0 0,0 1 0,0-1 0,0 0 0,0 1 0,0-1 0,0 1 0,0 0 0,0 0 0,0-1 0,0 1 0,0 1 0,0-1 0,-1 0 0,1 0 0,-1 1 0,1-1 0,-1 0 0,1 1 0,-1 0 0,0-1 0,1 1 0,-1 0 0,0 0 0,0 0 0,-1-1 0,1 1 0,1 4 0,3 9 0,-1 0 0,0 0 0,-1 1 0,2 19 0,-4-19 0,-1-15 0,10 69 0,23 92 0,-32-158-62,0 0-11,0 0 1,-1 0 0,1-1-1,1 1 1,-1 0-1,1-1 1,-1 1 0,1-1-1,0 1 1,0-1 0,1 0-1,-1 0 1,1 0-1,-1 0 1,1 0 0,0-1-1,4 3 1,14 0-6754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9:27.916"/>
    </inkml:context>
    <inkml:brush xml:id="br0">
      <inkml:brushProperty name="width" value="0.05" units="cm"/>
      <inkml:brushProperty name="height" value="0.05" units="cm"/>
      <inkml:brushProperty name="color" value="#E71224"/>
    </inkml:brush>
  </inkml:definitions>
  <inkml:trace contextRef="#ctx0" brushRef="#br0">1 1 24575,'1'0'0,"0"0"0,0 1 0,0-1 0,0 0 0,0 1 0,0-1 0,0 1 0,0-1 0,0 1 0,-1 0 0,1-1 0,0 1 0,0 0 0,0 0 0,-1-1 0,1 1 0,0 0 0,-1 0 0,1 0 0,-1 0 0,1 0 0,-1 0 0,1 0 0,-1 1 0,10 30 0,-8-25 0,8 30 0,94 309 0,-88-302 0,-2-3 0,35 67 0,-48-105 0,0 0 0,1 0 0,0 0 0,0-1 0,0 1 0,0-1 0,0 1 0,0-1 0,1 1 0,-1-1 0,1 0 0,0 0 0,3 1 0,-4-2 0,0-1 0,-1 1 0,1-1 0,0 0 0,0 0 0,0 0 0,0 0 0,0 0 0,0-1 0,0 1 0,0 0 0,0-1 0,0 1 0,-1-1 0,1 0 0,0 0 0,0 0 0,-1 0 0,1 0 0,0 0 0,-1 0 0,3-3 0,15-13 0,-1 0 0,0-1 0,-2-1 0,21-31 0,-6 9 0,13-17 0,179-216 0,-216 265 0,2-1 0,-1 1 0,2 0 0,-1 0 0,14-9 0,-21 16 0,0 1 0,0 0 0,0 0 0,-1 0 0,1 0 0,1 0 0,-1 0 0,0 0 0,0 1 0,0-1 0,0 1 0,0-1 0,1 1 0,-1 0 0,0 0 0,0 0 0,0 0 0,1 1 0,-1-1 0,0 0 0,0 1 0,0 0 0,0-1 0,0 1 0,0 0 0,0 0 0,0 0 0,0 0 0,0 1 0,0-1 0,2 3 0,4 5 0,-1 1 0,-1 0 0,1 0 0,-2 1 0,1 0 0,-2 0 0,1 0 0,-1 0 0,2 13 0,0-5 0,127 567 0,-125-545 0,-7-38 0,4 29 0,2 0 0,18 53 0,-24-83 0,0 1 0,0-1 0,1 0 0,-1 1 0,0-1 0,1 0 0,0 0 0,-1 0 0,1 0 0,0 0 0,2 2 0,-3-4 0,0 1 0,0-1 0,0 1 0,0-1 0,0 1 0,0-1 0,0 0 0,0 0 0,0 1 0,0-1 0,1 0 0,-1 0 0,0 0 0,0 0 0,0 0 0,0 0 0,0-1 0,0 1 0,2 0 0,1-3 0,0 1 0,0-1 0,0 1 0,0-1 0,0 0 0,0 0 0,-1-1 0,1 1 0,-1-1 0,5-7 0,37-57 0,-4-1 0,51-114 0,-51 99 0,-26 53 0,6-11 0,39-64 0,-58 103 0,1-1 0,-1 1 0,1 0 0,-1 0 0,1 0 0,0 0 0,0 0 0,0 1 0,0-1 0,1 1 0,-1 0 0,1 0 0,-1 0 0,1 0 0,0 1 0,4-2 0,-5 3 0,-1 0 0,1 1 0,-1-1 0,0 1 0,1-1 0,-1 1 0,0 0 0,1 0 0,-1 0 0,0 0 0,0 0 0,0 0 0,0 1 0,0-1 0,0 1 0,0-1 0,-1 1 0,1 0 0,0-1 0,-1 1 0,1 0 0,-1 0 0,0 0 0,0 1 0,0-1 0,0 0 0,1 3 0,7 16 0,0 0 0,-2 0 0,0 0 0,4 26 0,10 95 0,-14-87 0,16 65 0,-23-117 0,0 0 0,1 0 0,0 0 0,-1-1 0,1 1 0,0 0 0,0-1 0,1 1 0,-1 0 0,1-1 0,-1 0 0,1 1 0,0-1 0,0 0 0,-1 0 0,2 0 0,-1 0 0,0 0 0,4 2 0,-5-4 0,0 0 0,0 1 0,0-1 0,0 0 0,1 0 0,-1-1 0,0 1 0,0 0 0,0 0 0,0 0 0,0-1 0,0 1 0,1-1 0,-1 1 0,0-1 0,0 1 0,0-1 0,1 0 0,25-28 0,86-141 0,-34 46 0,-24 42 0,123-166 0,-172 241 0,1 0 0,-1 0 0,1 0 0,15-10 0,-21 16 0,1 0 0,-1 0 0,1 0 0,0 1 0,0-1 0,0 0 0,-1 1 0,1-1 0,0 1 0,0-1 0,0 1 0,0 0 0,0 0 0,0 0 0,0 0 0,0 0 0,0 0 0,0 0 0,0 1 0,-1-1 0,1 1 0,0 0 0,0-1 0,0 1 0,-1 0 0,1 0 0,3 2 0,-1 1 0,0 0 0,0 0 0,-1 0 0,1 1 0,-1-1 0,0 1 0,0 0 0,0 0 0,3 10 0,16 55 0,-18-58 0,43 196 0,8 25 0,-52-225 0,17 51 0,-18-55 0,0 1 0,0-1 0,0 0 0,1 0 0,-1 0 0,1-1 0,0 1 0,1-1 0,-1 1 0,5 2 0,-7-5 0,1 0 0,-1 0 0,1 0 0,-1 0 0,1-1 0,-1 1 0,1 0 0,0-1 0,-1 0 0,1 1 0,0-1 0,-1 0 0,1 0 0,0 0 0,0 0 0,-1 0 0,1 0 0,0 0 0,-1-1 0,1 1 0,0-1 0,-1 1 0,1-1 0,-1 0 0,3 0 0,2-3 0,0 0 0,0-1 0,-1 1 0,0-1 0,6-6 0,38-46 0,54-79 0,-31 37 0,6-4 0,156-195 0,-229 291 0,0 1 0,0 0 0,1 1 0,-1-1 0,10-6 0,-15 11 0,1 1 0,0-1 0,-1 1 0,1-1 0,0 1 0,0 0 0,-1-1 0,1 1 0,0 0 0,0 0 0,-1 0 0,1-1 0,0 1 0,0 0 0,0 0 0,-1 0 0,1 0 0,0 0 0,0 0 0,0 1 0,-1-1 0,1 0 0,0 0 0,0 0 0,-1 1 0,1-1 0,0 0 0,-1 1 0,1-1 0,0 1 0,-1-1 0,1 1 0,0-1 0,-1 1 0,1-1 0,-1 1 0,1 0 0,-1-1 0,1 1 0,-1 0 0,0-1 0,1 1 0,-1 0 0,0 0 0,1-1 0,-1 1 0,0 0 0,0 0 0,0 0 0,0 0 0,9 35 0,-2 0 0,-2 0 0,1 72 0,-2-36 0,23 258 0,-27-322 0,5 28 0,-4-34 0,-1-1 0,0 1 0,1-1 0,-1 0 0,0 1 0,1-1 0,0 1 0,-1-1 0,1 0 0,0 0 0,0 1 0,0-1 0,0 0 0,0 0 0,0 0 0,0 0 0,2 1 0,-3-2 0,1 1 0,0-1 0,-1 0 0,1 0 0,0 0 0,-1-1 0,1 1 0,0 0 0,-1 0 0,1 0 0,0 0 0,-1-1 0,1 1 0,0 0 0,-1 0 0,1-1 0,-1 1 0,1-1 0,0 1 0,-1 0 0,1-1 0,-1 1 0,1-1 0,-1 1 0,0-1 0,1 0 0,-1 1 0,1-1 0,-1 0 0,19-26 0,30-56 0,-7 9 0,-31 56 0,2-4 0,0 1 0,2 1 0,0 0 0,1 1 0,33-31 0,-46 48 0,-1 0 0,0 1 0,1-1 0,-1 0 0,1 1 0,0 0 0,-1 0 0,1-1 0,0 2 0,0-1 0,0 0 0,0 0 0,0 1 0,0 0 0,-1 0 0,1 0 0,0 0 0,0 0 0,5 1 0,-5 0 0,1 1 0,-1-1 0,0 1 0,0-1 0,0 1 0,0 0 0,0 0 0,0 1 0,0-1 0,-1 1 0,1-1 0,-1 1 0,0 0 0,1 0 0,1 5 0,41 79 134,-10-16-1633,-20-44-5327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1:06.268"/>
    </inkml:context>
    <inkml:brush xml:id="br0">
      <inkml:brushProperty name="width" value="0.05" units="cm"/>
      <inkml:brushProperty name="height" value="0.05" units="cm"/>
      <inkml:brushProperty name="color" value="#E71224"/>
    </inkml:brush>
  </inkml:definitions>
  <inkml:trace contextRef="#ctx0" brushRef="#br0">3945 4790 24575,'-2'-4'0,"0"-1"0,0 1 0,0 0 0,-1 0 0,0 0 0,1 0 0,-1 0 0,-1 1 0,-5-6 0,4 3 0,-21-22 0,-1 1 0,-2 2 0,0 1 0,-54-33 0,-12-8 0,-147-128 0,70 42 0,100 93 0,-145-124 0,170 138 0,2-1 0,-55-74 0,33 36 0,-4 2 0,-91-80 0,96 94 0,3-3 0,2-2 0,-84-134 0,65 82 0,-117-137 0,27 37 0,14 17 0,-18-33 0,0 2 0,26 30 0,101 137 0,17 22 0,3-1 0,-31-78 0,-24-48 0,11 30 0,-4-7 0,35 92 0,23 35 0,-17-32 0,-56-136 0,-53-101 0,139 288 0,0-1 0,-1 1 0,0 0 0,0 0 0,0 1 0,-1 0 0,-8-8 0,12 13 0,1 0 0,-1 0 0,1 0 0,-1 0 0,1 1 0,-1-1 0,0 0 0,1 1 0,-1-1 0,0 1 0,1-1 0,-1 1 0,0 0 0,1 0 0,-1 0 0,0 0 0,0 0 0,1 0 0,-1 0 0,0 1 0,0-1 0,1 0 0,-1 1 0,0 0 0,1-1 0,-1 1 0,1 0 0,-1 0 0,1 0 0,-1 0 0,1 0 0,0 0 0,-1 0 0,1 0 0,0 1 0,0-1 0,0 1 0,0-1 0,0 0 0,0 1 0,-1 2 0,-10 17 0,0-1 0,2 2 0,1-1 0,-11 34 0,-18 97 0,16-57 0,16-65 0,5-23 0,1 0 0,-2 0 0,1 0 0,-1 0 0,0 0 0,0-1 0,-1 1 0,0-1 0,0 1 0,-6 7 0,9-14 0,0 0 0,0 0 0,0 0 0,0 1 0,0-1 0,0 0 0,0 0 0,-1 0 0,1 0 0,0 0 0,0 0 0,0 0 0,0 0 0,0 0 0,0 0 0,0 0 0,-1 0 0,1 0 0,0 0 0,0 0 0,0 0 0,0 0 0,0 0 0,0 0 0,0 0 0,-1 0 0,1 0 0,0 0 0,0 0 0,0 0 0,0 0 0,0 0 0,0 0 0,-1 0 0,1 0 0,0 0 0,0 0 0,0 0 0,0 0 0,0 0 0,0 0 0,0-1 0,0 1 0,0 0 0,0 0 0,-1 0 0,1 0 0,0 0 0,0 0 0,0 0 0,0 0 0,0-1 0,0 1 0,0 0 0,0 0 0,-1-12 0,3-13 0,5-2 0,2 0 0,2 0 0,16-32 0,16-43 0,-31 67 0,-6 13 0,1 1 0,1 0 0,14-27 0,-19 43 0,0 0 0,1 0 0,-1 0 0,1 0 0,0 0 0,0 1 0,1 0 0,-1 0 0,1 0 0,0 1 0,0-1 0,0 1 0,0 0 0,1 1 0,-1-1 0,1 1 0,7-2 0,20-1 0,1 1 0,0 2 0,0 1 0,48 5 0,-4-1 0,164-1-1365,-220-2-5461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5:01.739"/>
    </inkml:context>
    <inkml:brush xml:id="br0">
      <inkml:brushProperty name="width" value="0.05" units="cm"/>
      <inkml:brushProperty name="height" value="0.05" units="cm"/>
      <inkml:brushProperty name="color" value="#E71224"/>
    </inkml:brush>
  </inkml:definitions>
  <inkml:trace contextRef="#ctx0" brushRef="#br0">2773 46 24575,'-39'-1'0,"-50"-9"0,-19-2 0,-514 7 0,364 7 0,183-2 0,0 4 0,1 2 0,0 4 0,1 3 0,0 3 0,-110 40 0,-152 87 0,267-108 0,1 3 0,-104 78 0,125-80 0,1 2 0,2 2 0,1 2 0,-39 52 0,65-72 0,1 0 0,1 1 0,0 1 0,2 0 0,1 1 0,1 0 0,2 0 0,0 1 0,1 0 0,2 1 0,-3 33 0,6-25 0,1 0 0,2 1 0,1-1 0,14 64 0,-10-75 0,0-1 0,2 1 0,1-1 0,2-1 0,-1 0 0,2 0 0,27 36 0,153 166 0,-177-208 0,83 79 0,-15-17 0,140 134 0,-198-193 0,2-2 0,0 0 0,0-2 0,2-1 0,37 13 0,157 41 0,-216-66 0,160 38 0,1-8 0,344 21 0,-271-48 0,376-42 0,-535 26 0,0-3 0,-2-4 0,0-4 0,-1-3 0,-1-3 0,-2-4 0,93-53 0,114-91 0,-235 142 0,-2-3 0,-1-2 0,63-72 0,-91 90 0,-2-1 0,0-1 0,-1 0 0,-1-1 0,-1 0 0,-2-1 0,0 0 0,-2-1 0,7-32 0,-6 10 0,-3-1 0,-1 1 0,-3-1 0,-4-58 0,-1 84 0,0-1 0,-1 1 0,-2 0 0,0 0 0,-2 1 0,0-1 0,-1 2 0,-2-1 0,0 1 0,-1 1 0,-24-31 0,-7-1 0,-1 2 0,-94-79 0,87 88 0,-1 2 0,-2 3 0,-2 3 0,-1 1 0,-1 3 0,-93-31 0,-24 4 0,-181-33 0,-512-35 0,484 80 0,-24-8-1365,221 28-5461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5:03.858"/>
    </inkml:context>
    <inkml:brush xml:id="br0">
      <inkml:brushProperty name="width" value="0.05" units="cm"/>
      <inkml:brushProperty name="height" value="0.05" units="cm"/>
      <inkml:brushProperty name="color" value="#E71224"/>
    </inkml:brush>
  </inkml:definitions>
  <inkml:trace contextRef="#ctx0" brushRef="#br0">3020 80 24575,'0'-1'0,"0"0"0,0 0 0,-1 0 0,1 0 0,0 0 0,-1 0 0,1 0 0,-1 1 0,1-1 0,-1 0 0,0 0 0,1 1 0,-1-1 0,0 0 0,1 1 0,-1-1 0,0 0 0,0 1 0,1-1 0,-1 1 0,0 0 0,0-1 0,0 1 0,0 0 0,0-1 0,0 1 0,-1 0 0,-30-6 0,30 6 0,-131-6 0,-179 14 0,-344 61 0,581-59 0,-41 8 0,1 5 0,-193 67 0,160-34 0,-210 112 0,292-131 0,2 2 0,2 4 0,2 1 0,2 4 0,2 2 0,2 2 0,3 3 0,1 2 0,4 1 0,2 3 0,-42 77 0,78-120 0,0-1 0,1 2 0,1-1 0,1 0 0,1 1 0,0 0 0,1 0 0,0 23 0,2-6 0,2-1 0,1 0 0,10 53 0,-8-71 0,1 0 0,0-1 0,1 0 0,0 0 0,1-1 0,1 0 0,1 0 0,13 17 0,-6-12 0,1 0 0,1-1 0,1-1 0,37 29 0,-6-14 0,2-2 0,0-3 0,110 43 0,370 97 0,-322-109 0,-51-14 0,1-7 0,3-7 0,0-8 0,185 3 0,141-34 0,-373-3 0,0-4 0,133-35 0,118-40 0,261-73 0,-603 156 0,-1-1 0,0-2 0,37-19 0,-51 23 0,-1 0 0,0-1 0,0 1 0,0-2 0,-1 1 0,0-2 0,-1 1 0,0-1 0,0 0 0,10-17 0,24-55 0,-3-1 0,34-107 0,-57 139 0,-2 1 0,-2-2 0,-3 1 0,-2-2 0,0-76 0,-8 96 0,-1 1 0,-2 0 0,-1 0 0,-1 0 0,-2 1 0,-1 0 0,-1 0 0,-2 1 0,0 1 0,-28-42 0,32 59 0,0 0 0,0 1 0,-1 0 0,0 1 0,-1 0 0,-21-14 0,7 8 0,0 1 0,-35-13 0,14 11 0,0 2 0,-74-11 0,-53-16 0,-337-175 0,433 179 0,44 22 0,0 2 0,-1 1 0,-1 2 0,-57-10 0,17 3 0,1-2 0,0-4 0,-76-36 0,81 30 0,31 12 0,-1 1 0,0 2 0,-50-10 0,16 14-418,-1 3 0,-110 5 0,179 2 307,-37 0-6715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5:50.950"/>
    </inkml:context>
    <inkml:brush xml:id="br0">
      <inkml:brushProperty name="width" value="0.05" units="cm"/>
      <inkml:brushProperty name="height" value="0.05" units="cm"/>
      <inkml:brushProperty name="color" value="#E71224"/>
    </inkml:brush>
  </inkml:definitions>
  <inkml:trace contextRef="#ctx0" brushRef="#br0">10438 1811 24575,'0'-17'0,"0"1"0,-1-1 0,0 1 0,-2-1 0,0 1 0,-1 0 0,0-1 0,-1 2 0,-1-1 0,-1 1 0,0 0 0,-1 0 0,0 1 0,-1 0 0,-1 0 0,-16-18 0,12 18 0,-9-11 0,-2 1 0,-53-41 0,-53-41 0,34 26 0,-55-32 0,-5 7 0,-210-105 0,270 167 0,-2 5 0,-114-29 0,7 3 0,-744-223 0,841 261 0,-1 4 0,-161-10 0,-161-16 0,95 7 0,-27 12 0,-206-22 0,375 29 0,-209 5 0,-394 49 0,697-22 0,16-2 0,-114 25 0,-37 7 0,171-32 0,1 2 0,0 3 0,-73 26 0,28-2 0,-52 21 0,23 9 0,-177 46 0,250-90 0,-79 42 0,65-28 0,18-10 0,-237 113 0,68-28 0,-96 46 0,294-143 0,-66 20 0,-13 7 0,37-6 0,2 3 0,-113 82 0,147-94 0,-35 28 0,32-20 0,-33 32 0,56-50 0,0-2 0,-1 0 0,0-1 0,-1-1 0,-1 0 0,-21 8 0,14-6 0,10-4 0,0 1 0,1 1 0,-18 17 0,25-19 0,-2-1 0,1-1 0,-1 0 0,-1 0 0,0-1 0,0-1 0,-24 10 0,36-16 0,-1-1 0,1 1 0,-1 0 0,0-1 0,0 0 0,1 1 0,-1-1 0,0 0 0,0 0 0,1 0 0,-1 0 0,0 0 0,0 0 0,1-1 0,-1 1 0,0-1 0,0 1 0,1-1 0,-1 1 0,1-1 0,-1 0 0,1 0 0,-2-1 0,1 0 0,1 0 0,-1 1 0,1-1 0,0 0 0,0 0 0,0 0 0,0-1 0,1 1 0,-1 0 0,0 0 0,1 0 0,0 0 0,-1-1 0,1 1 0,0-4 0,1-9 0,1-1 0,0 1 0,1-1 0,5-15 0,-7 26 0,87-321 0,-88 325 0,8-26 0,-8 26 0,0 0 0,0 0 0,1 0 0,-1 0 0,0 0 0,0 0 0,1 0 0,-1 0 0,1 0 0,-1 1 0,1-1 0,-1 0 0,1 0 0,-1 1 0,1-1 0,0 0 0,-1 1 0,1-1 0,0 0 0,0 1 0,-1-1 0,3 0 0,0 10 0,-3 2 0,0-1 0,-1 1 0,0-1 0,-1 1 0,-6 19 0,-24 56 0,17-46 0,2-2 0,2 0 0,-10 66 0,17-85 0,-12 36 0,-2 12 0,18-64 0,0-1 0,0 1 0,0-1 0,0 1 0,0 0 0,0-1 0,1 1 0,-1-1 0,1 1 0,0-1 0,0 0 0,0 1 0,0-1 0,0 0 0,0 0 0,1 1 0,-1-1 0,1 0 0,0 0 0,-1-1 0,1 1 0,0 0 0,0 0 0,0-1 0,0 0 0,0 1 0,1-1 0,3 2 0,8 3 0,-1-1 0,1 0 0,28 5 0,-22-5 0,172 56 134,-39-11-1633,-114-39-5327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4:26.233"/>
    </inkml:context>
    <inkml:brush xml:id="br0">
      <inkml:brushProperty name="width" value="0.05" units="cm"/>
      <inkml:brushProperty name="height" value="0.05" units="cm"/>
      <inkml:brushProperty name="color" value="#E71224"/>
    </inkml:brush>
  </inkml:definitions>
  <inkml:trace contextRef="#ctx0" brushRef="#br0">4480 1 24575,'-1'13'0,"-1"1"0,0 0 0,-1 0 0,0-1 0,-1 1 0,-1-1 0,0 0 0,-1-1 0,0 1 0,-1-1 0,-14 20 0,-4 1 0,-2-1 0,-50 47 0,40-46 0,-51 32 0,11-8 0,-94 74 0,153-119 0,0-2 0,-1 0 0,-39 15 0,-1-1 0,-32 16 0,43-20 0,-52 29 0,53-24 0,-65 24 0,21-11 0,-144 51 0,180-72 0,16-3 0,0-1 0,-1-3 0,0-1 0,-72 6 0,-69-16 0,100-1 0,-122 12 0,-187 29 0,324-37 0,0-3 0,0-3 0,-125-23 0,59-8 0,-232-93 0,301 99 0,-81-51 0,56 29 0,44 28 0,17 10 0,1-2 0,1 0 0,0-1 0,1-2 0,1 0 0,-22-23 0,-14-22 0,2 3 0,3-2 0,-57-85 0,108 142 0,-17-21 0,12 25 0,2 16 0,-14 87 0,-6 37 0,24-126 0,1 0 0,-1 0 0,-1 0 0,0 0 0,-1 0 0,-1-1 0,-6 15 0,10-27 0,1 0 0,0 1 0,0-1 0,0 1 0,0-1 0,0 0 0,-1 1 0,1-1 0,0 0 0,0 1 0,0-1 0,-1 0 0,1 1 0,0-1 0,-1 0 0,1 0 0,0 1 0,0-1 0,-1 0 0,1 0 0,0 0 0,-1 0 0,1 1 0,-1-1 0,1 0 0,0 0 0,-1 0 0,1 0 0,0 0 0,-1 0 0,1 0 0,-1 0 0,1 0 0,-1 0 0,-6-13 0,3-23 0,4 35 0,1-257 0,-1 254 0,0 0 0,1 0 0,-1 0 0,1 0 0,0 1 0,0-1 0,0 0 0,1 1 0,-1-1 0,1 0 0,0 1 0,0 0 0,0-1 0,0 1 0,0 0 0,1 0 0,0 0 0,3-2 0,-2 2 0,1 0 0,0 1 0,-1 0 0,1 0 0,0 0 0,1 0 0,-1 1 0,0 0 0,0 0 0,1 0 0,-1 1 0,9 0 0,18-2-227,0 0-1,0-3 1,-1 0-1,0-2 1,60-22-1,-62 19-6598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8:14.376"/>
    </inkml:context>
    <inkml:brush xml:id="br0">
      <inkml:brushProperty name="width" value="0.05" units="cm"/>
      <inkml:brushProperty name="height" value="0.05" units="cm"/>
      <inkml:brushProperty name="color" value="#E71224"/>
    </inkml:brush>
  </inkml:definitions>
  <inkml:trace contextRef="#ctx0" brushRef="#br0">1 1133 24575,'32'2'0,"1"3"0,-1 0 0,-1 2 0,1 2 0,52 21 0,-39-15 0,313 112-306,376 124-581,842 209 891,-767-229-33,-80-55-97,52-84 126,-229-34 0,584 24 0,440-145 987,-1479 53-815,117-29 0,-156 25-169,-1-4 0,-1-1 1,67-34-1,-93 38-3,572-270 0,-584 277 0,272-124 0,-230 101 0,-2-3 0,93-72 0,-107 70 0,-2-2 0,-2-1 0,47-62 0,254-325 0,-310 383 0,-2-1 0,-2-1 0,25-59 0,-36 62 0,-2 0 0,-2-2 0,8-55 0,2-9 0,-13 57 0,-2-1 0,-2-1 0,-2-59 0,-1 19 0,1 61 0,2 1 0,10-41 0,-7 37 0,5-44 0,-13 77 0,1 1 0,-1 0 0,0-1 0,0 1 0,0-1 0,0 1 0,0-1 0,0 1 0,0-1 0,-1 1 0,1 0 0,0-1 0,-1 1 0,1-1 0,-1 1 0,1 0 0,-1 0 0,0-1 0,0 1 0,1 0 0,-3-2 0,2 2 0,0 1 0,-1 0 0,1-1 0,0 1 0,0 0 0,0 0 0,-1 0 0,1-1 0,0 1 0,0 1 0,0-1 0,-1 0 0,1 0 0,0 0 0,0 1 0,0-1 0,-1 0 0,1 1 0,0 0 0,-1 0 0,-10 6 0,1 0 0,-1 1 0,-15 14 0,19-15 0,-70 59 0,-125 94 0,200-158 0,0 0 0,0 1 0,0-1 0,0 1 0,1-1 0,-1 1 0,-2 5 0,5-8 0,-1 0 0,1 0 0,0 0 0,0 0 0,0 0 0,0 1 0,0-1 0,0 0 0,0 0 0,0 0 0,-1 0 0,1 1 0,0-1 0,0 0 0,0 0 0,0 0 0,0 0 0,0 1 0,0-1 0,0 0 0,0 0 0,0 0 0,0 0 0,0 1 0,0-1 0,0 0 0,0 0 0,1 0 0,-1 0 0,0 1 0,0-1 0,0 0 0,0 0 0,0 0 0,0 0 0,0 0 0,0 1 0,1-1 0,-1 0 0,0 0 0,0 0 0,0 0 0,0 0 0,0 0 0,1 0 0,-1 0 0,0 1 0,20-6 0,14-10 0,0-1 0,-1-1 0,0-2 0,-2-1 0,45-38 0,-54 39 0,-6 4 0,1 1 0,0 0 0,2 1 0,37-20 0,-52 31 0,1 0 0,0 0 0,-1 0 0,1 1 0,0 0 0,0 0 0,0 0 0,0 0 0,-1 1 0,1 0 0,0 0 0,0 0 0,0 1 0,0 0 0,0 0 0,0 0 0,0 0 0,-1 1 0,1 0 0,-1 0 0,1 0 0,-1 0 0,0 1 0,1 0 0,-1 0 0,-1 0 0,1 0 0,3 4 0,134 161 0,-29-31 0,-79-101-682,42 37-1,-46-51-6143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8:32.321"/>
    </inkml:context>
    <inkml:brush xml:id="br0">
      <inkml:brushProperty name="width" value="0.05" units="cm"/>
      <inkml:brushProperty name="height" value="0.05" units="cm"/>
      <inkml:brushProperty name="color" value="#E71224"/>
    </inkml:brush>
  </inkml:definitions>
  <inkml:trace contextRef="#ctx0" brushRef="#br0">1 291 24575,'23'-41'0,"42"-57"0,-49 76 0,-9 12 0,0 0 0,1 1 0,0 0 0,1 1 0,0 0 0,0 0 0,0 1 0,1 0 0,1 0 0,-1 1 0,1 1 0,20-8 0,-9 7 0,0 1 0,0 0 0,0 2 0,0 1 0,45 0 0,-17 3 0,12-1 0,107 14 0,-151-11 0,-1 0 0,1 2 0,-1 0 0,0 1 0,0 0 0,-1 2 0,1 0 0,-2 0 0,1 2 0,22 18 0,-29-19 0,-1 0 0,0 1 0,0 0 0,-1 0 0,-1 0 0,0 1 0,0 0 0,-1 0 0,0 1 0,-1-1 0,0 1 0,-1 0 0,-1 0 0,2 15 0,-1 1 0,-1 1 0,-1-1 0,-2 0 0,-1 1 0,-6 30 0,7-52 0,-1 1 0,0-1 0,0 0 0,0 0 0,-1 0 0,0-1 0,-1 1 0,1-1 0,-1 1 0,0-1 0,-1 0 0,0-1 0,0 1 0,0-1 0,0 0 0,-1 0 0,0 0 0,0-1 0,0 0 0,0 0 0,-1-1 0,1 0 0,-1 0 0,0 0 0,0-1 0,0 0 0,-1 0 0,-9 0 0,-23 3 0,0-2 0,0-2 0,-47-5 0,36 2 0,-59 4 0,108-2 0,-1 1 0,0-1 0,1 1 0,-1 0 0,1 0 0,-1 0 0,1 0 0,-1 1 0,1-1 0,0 1 0,-1-1 0,1 1 0,0 0 0,0 0 0,1 0 0,-1 0 0,0 0 0,0 0 0,1 0 0,0 1 0,-1-1 0,1 1 0,0-1 0,0 1 0,0-1 0,0 1 0,1-1 0,-1 1 0,1 0 0,-1 4 0,0 11 0,-1 1 0,2-1 0,3 29 0,-1-19 0,1 201-1365,-3-198-5461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8:33.865"/>
    </inkml:context>
    <inkml:brush xml:id="br0">
      <inkml:brushProperty name="width" value="0.05" units="cm"/>
      <inkml:brushProperty name="height" value="0.05" units="cm"/>
      <inkml:brushProperty name="color" value="#E71224"/>
    </inkml:brush>
  </inkml:definitions>
  <inkml:trace contextRef="#ctx0" brushRef="#br0">51 33 24575,'-4'0'0,"-7"0"0,-4 0 0,-1-9 0,11-3 0,7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59.923"/>
    </inkml:context>
    <inkml:brush xml:id="br0">
      <inkml:brushProperty name="width" value="0.05" units="cm"/>
      <inkml:brushProperty name="height" value="0.05" units="cm"/>
      <inkml:brushProperty name="color" value="#E71224"/>
    </inkml:brush>
  </inkml:definitions>
  <inkml:trace contextRef="#ctx0" brushRef="#br0">1 0 24575,'4'0'0,"5"0"0,2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43.669"/>
    </inkml:context>
    <inkml:brush xml:id="br0">
      <inkml:brushProperty name="width" value="0.05" units="cm"/>
      <inkml:brushProperty name="height" value="0.05" units="cm"/>
      <inkml:brushProperty name="color" value="#E71224"/>
    </inkml:brush>
  </inkml:definitions>
  <inkml:trace contextRef="#ctx0" brushRef="#br0">15786 0 24575,'-7'2'0,"0"1"0,0-1 0,0 1 0,0 1 0,1-1 0,-1 1 0,1 0 0,0 1 0,1-1 0,-1 1 0,-7 9 0,7-9 0,-178 152 0,-399 261 0,-258 51 0,409-244 0,-236 116 0,386-208 0,-381 191 0,-256 109 0,-39-91 0,-116-36 0,326-100 0,26-8 0,155-29 0,-698 204 0,701-219 0,-498 152 0,786-217 0,-355 124 0,471-151 0,-281 156 0,310-138 0,-201 159 0,145-91 0,-74 62 0,141-101 0,21-18 0,-126 89 0,157-133 0,2 2 0,2 3 0,-68 72 0,-187 263 0,29-9 0,199-246 0,67-93 0,-2-1 0,-1-1 0,-39 40 0,40-46 0,23-26 0,-1 0 0,1 0 0,-1 0 0,-1 0 0,1 0 0,-1-1 0,1 0 0,-1 0 0,-1 0 0,1-1 0,0 0 0,-1 0 0,-7 3 0,12-6 0,0 0 0,-1 0 0,1-1 0,0 1 0,0 0 0,-1-1 0,1 1 0,0-1 0,0 0 0,0 1 0,-1-1 0,1 0 0,0 0 0,0 1 0,0-1 0,0 0 0,1 0 0,-1 0 0,0 0 0,0 0 0,0-1 0,1 1 0,-1 0 0,1 0 0,-1 0 0,1-1 0,-1 1 0,1 0 0,0 0 0,-1-1 0,1 1 0,0 0 0,0-1 0,0 1 0,0-2 0,-2-58 0,3 53 0,2-147 0,-4 188 0,0-20 0,1 0 0,0-1 0,1 1 0,0 0 0,6 25 0,-6-35 0,1 1 0,0 0 0,-1-1 0,1 1 0,1-1 0,-1 0 0,0 1 0,1-1 0,-1 0 0,1-1 0,0 1 0,0 0 0,0-1 0,1 0 0,-1 1 0,0-1 0,1-1 0,0 1 0,-1 0 0,1-1 0,0 0 0,0 0 0,7 2 0,58 7 0,79 3 0,41 6 0,32 14-1365,-189-30-5461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48.543"/>
    </inkml:context>
    <inkml:brush xml:id="br0">
      <inkml:brushProperty name="width" value="0.05" units="cm"/>
      <inkml:brushProperty name="height" value="0.05" units="cm"/>
      <inkml:brushProperty name="color" value="#E71224"/>
    </inkml:brush>
  </inkml:definitions>
  <inkml:trace contextRef="#ctx0" brushRef="#br0">369 1 24575,'-1'7'0,"-1"0"0,1 0 0,-1 0 0,0-1 0,0 1 0,-6 10 0,-4 13 0,-63 235 0,-31 87 0,86-298 0,3 2 0,2 0 0,3 0 0,2 1 0,3 1 0,0 95 0,1-41 0,-24 129 0,-4 68 0,44 138 0,31 0 0,3 40 0,-34-338 0,5 1 0,8-2 0,53 190 0,-56-282 0,3-1 0,29 52 0,-28-63 0,-3 1 0,-1 1 0,21 74 0,-20-31 0,5 0 0,3-2 0,4-2 0,47 89 0,41 94 0,-75-123 0,-4-12 0,-9-33 0,-21-59 0,2-2 0,23 48 0,109 185 0,-122-239 0,-24-33 0,1 0 0,0 1 0,-1-1 0,1 0 0,0 1 0,-1-1 0,1 0 0,0 0 0,-1 1 0,1-1 0,0 0 0,0 0 0,-1 0 0,1 0 0,0 0 0,-1 0 0,1 0 0,0 0 0,-1-1 0,1 1 0,0 0 0,0 0 0,-1-1 0,1 1 0,-1 0 0,1-1 0,0 1 0,-1 0 0,1-1 0,-1 1 0,1-1 0,-1 1 0,1-1 0,-1 1 0,1-1 0,-1 1 0,1-1 0,-1 0 0,0 1 0,1-1 0,-1 0 0,0 1 0,0-1 0,1 0 0,-1 1 0,0-1 0,0 0 0,0-1 0,17-46 0,-2-1 0,-2-1 0,-2-1 0,-2 1 0,1-54 0,-1 52 0,-9 49 0,0 1 0,1-1 0,0 1 0,-1-1 0,1 1 0,0 0 0,0-1 0,0 1 0,1 0 0,-1 0 0,0 0 0,1 0 0,0 0 0,-1 0 0,1 0 0,0 0 0,3-2 0,-4 4 0,-1 0 0,1 0 0,-1 0 0,1 0 0,-1 1 0,1-1 0,-1 0 0,1 0 0,-1 0 0,0 1 0,1-1 0,-1 0 0,1 1 0,-1-1 0,1 0 0,-1 1 0,0-1 0,1 0 0,-1 1 0,0-1 0,1 0 0,-1 1 0,0-1 0,0 1 0,0-1 0,1 1 0,-1-1 0,0 1 0,0-1 0,0 1 0,0-1 0,0 1 0,0-1 0,0 1 0,0-1 0,0 1 0,3 22 0,-4-4 0,0 0 0,-1 0 0,-1 0 0,0 0 0,-2-1 0,0 0 0,-1 1 0,-9 17 0,9-25 0,0 0 0,0 0 0,-1-1 0,0 1 0,-1-2 0,0 1 0,-1-1 0,0 0 0,0-1 0,-1 0 0,0-1 0,0 0 0,-16 8 0,-32 15 0,31-14 0,-55 21 0,-52 5-1365,94-30-5461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53.566"/>
    </inkml:context>
    <inkml:brush xml:id="br0">
      <inkml:brushProperty name="width" value="0.05" units="cm"/>
      <inkml:brushProperty name="height" value="0.05" units="cm"/>
      <inkml:brushProperty name="color" value="#E71224"/>
    </inkml:brush>
  </inkml:definitions>
  <inkml:trace contextRef="#ctx0" brushRef="#br0">5872 1 24575,'-124'5'0,"0"5"0,1 5 0,0 6 0,2 5 0,1 6 0,-143 57 0,10-5 0,134-47 0,-154 69 0,132-34 0,3 5 0,3 7 0,5 5 0,-147 130 0,227-175 0,-152 138 0,164-143 0,1 2 0,-60 88 0,-269 451 0,140-161 0,136-238 0,-40 109 0,61-123 0,39-100 0,-388 787 0,336-705 0,-101 253 0,122-239 0,-106 238 0,103-275 0,-85 238 0,-47 223 0,94-278 0,-99 366 0,178-573 0,-29 150 0,46-225 0,-2 1 0,-19 46 0,-2 8 0,14-40 0,-1-2 0,-39 71 0,-15 36 0,66-139 0,1 1 0,-1-1 0,0 0 0,0 0 0,-1 0 0,-10 12 0,14-19 0,0 0 0,0 0 0,-1 0 0,1 0 0,0 0 0,0 0 0,-1 0 0,1-1 0,-1 1 0,1 0 0,-1-1 0,1 1 0,-1-1 0,1 0 0,-1 1 0,1-1 0,-1 0 0,-2 0 0,2 0 0,0-1 0,0 1 0,0-1 0,0 0 0,0 0 0,0 0 0,0 0 0,0 0 0,1-1 0,-1 1 0,0 0 0,0-1 0,1 1 0,-1-1 0,1 0 0,0 1 0,-2-4 0,-3-4 0,1 0 0,0-1 0,0 1 0,1-1 0,0 0 0,1-1 0,0 1 0,-2-22 0,-2-71 0,7 84 0,0 111 0,2 40 0,-2-129 0,1-1 0,-1 1 0,1-1 0,0 1 0,-1-1 0,1 1 0,1-1 0,-1 0 0,0 1 0,0-1 0,1 0 0,-1 0 0,1 0 0,0 0 0,0 0 0,0 0 0,0-1 0,0 1 0,0-1 0,0 1 0,0-1 0,0 0 0,1 0 0,-1 0 0,1 0 0,-1 0 0,1 0 0,-1-1 0,1 1 0,2-1 0,11 2 0,0 0 0,0-2 0,30-2 0,-17 0 0,315-2-1365,-320 4-5461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05.066"/>
    </inkml:context>
    <inkml:brush xml:id="br0">
      <inkml:brushProperty name="width" value="0.05" units="cm"/>
      <inkml:brushProperty name="height" value="0.05" units="cm"/>
      <inkml:brushProperty name="color" value="#E71224"/>
    </inkml:brush>
  </inkml:definitions>
  <inkml:trace contextRef="#ctx0" brushRef="#br0">1 0 24575,'206'180'0,"-70"-67"0,-49-28 0,115 144 0,-169-190 0,335 424 0,208 304 0,-16-56 0,-299-374 0,-197-249 0,-38-56 0,0-2 0,2-1 0,2-1 0,0-1 0,2-2 0,0-1 0,2-2 0,65 33 0,-41-22 0,-1 3 0,92 76 0,4 3 0,287 203 0,-192-135 0,-171-128 0,148 114 0,220 162 0,25-35 0,-111-104 0,-244-133 0,-66-30 0,-2 3 0,-1 1 0,79 75 0,-70-58 0,89 62 0,-107-89 0,-1 3 0,-1 0 0,-2 3 0,0 0 0,-2 3 0,-2 0 0,0 2 0,24 38 0,2 10 0,85 97 0,23 30 0,-123-155 0,2-1 0,66 64 0,110 83 0,-168-157 0,192 152 0,29 26 0,-117-91 0,195 127 0,-250-182 0,114 111 0,-177-154 0,1-1 0,1-2 0,51 29 0,-53-36 0,0 2 0,-2 1 0,39 36 0,-6 0 0,90 64 0,-14-14 0,-129-100 0,1 0 0,0 0 0,0-2 0,1 0 0,1-1 0,-1 0 0,20 5 0,-32-11 0,1-1 0,0 0 0,0 0 0,0-1 0,0 1 0,0-1 0,0 0 0,-1 0 0,1-1 0,0 0 0,0 1 0,0-2 0,6-1 0,-8 1 0,0 0 0,1 0 0,-1 0 0,0 0 0,0-1 0,0 1 0,-1-1 0,1 0 0,-1 0 0,1 0 0,-1 0 0,0 0 0,0 0 0,0-1 0,-1 1 0,1-1 0,-1 1 0,0-1 0,1-5 0,4-21 0,-2 1 0,-2-1 0,-1 0 0,0 0 0,-3 0 0,-4-29 0,0 41 0,-1 24 0,-3 27 0,6 17 0,2-26 0,-1 1 0,-9 38 0,10-54 0,-2 1 0,1-2 0,-1 1 0,-1 0 0,1-1 0,-1 0 0,-1 0 0,0 0 0,0-1 0,-9 9 0,-8 4 0,-1-2 0,-1-1 0,-1 0 0,0-2 0,-36 15 0,-40 23 0,22-2-1365,47-30-5461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27.740"/>
    </inkml:context>
    <inkml:brush xml:id="br0">
      <inkml:brushProperty name="width" value="0.05" units="cm"/>
      <inkml:brushProperty name="height" value="0.05" units="cm"/>
      <inkml:brushProperty name="color" value="#E71224"/>
    </inkml:brush>
  </inkml:definitions>
  <inkml:trace contextRef="#ctx0" brushRef="#br0">1161 1 24575,'-6'1'0,"0"0"0,0 1 0,0 0 0,0 0 0,-10 5 0,-4 1 0,-2 1 0,0 1 0,1 0 0,0 2 0,1 0 0,-24 19 0,-89 86 0,-11 6 0,122-103 0,1 0 0,1 1 0,0 1 0,2 1 0,1 1 0,-28 51 0,18-32 0,-15 30 0,2 2 0,4 2 0,-31 96 0,-58 251 0,82-264 0,8-18 0,7 1 0,-18 248 0,32 297 0,12-449 0,6 220 0,2-363 0,4 0 0,38 161 0,-4-112 0,108 243 0,-34-154 0,-13-27 0,-59-123 0,3-2 0,115 145 0,-69-102 0,-43-51 0,14 18 0,100 109 0,-53-78 0,156 223 0,-105-108 0,-122-185 0,63 63 0,-85-96 0,-18-17 0,0 0 0,1-1 0,0 1 0,-1-1 0,1 0 0,0 0 0,0 0 0,0 0 0,7 3 0,-9-5 0,1 0 0,-1 0 0,1 0 0,-1 0 0,1 0 0,-1-1 0,0 1 0,1 0 0,-1-1 0,0 0 0,1 1 0,-1-1 0,0 1 0,0-1 0,1 0 0,-1 0 0,0 0 0,0 0 0,0 0 0,0 0 0,0 0 0,0 0 0,0 0 0,-1 0 0,1-1 0,0 1 0,-1 0 0,1-2 0,17-31 0,-1-2 0,-2 0 0,20-74 0,-24 73 0,8-41 0,-14 53 0,1 0 0,16-40 0,-2 8 0,-17 107 0,-8-7 0,-3-1 0,-1 0 0,-1-1 0,-3 0 0,-1-1 0,-3 0 0,-27 51 0,21-45 0,18-33 0,0 0 0,-1 0 0,0-1 0,-2 0 0,1 0 0,-1 0 0,-1-1 0,0-1 0,0 1 0,-1-2 0,-1 1 0,-13 9 0,-58 26 0,-94 35 0,176-79 0,-92 38-1365,72-26-5461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31.996"/>
    </inkml:context>
    <inkml:brush xml:id="br0">
      <inkml:brushProperty name="width" value="0.05" units="cm"/>
      <inkml:brushProperty name="height" value="0.05" units="cm"/>
      <inkml:brushProperty name="color" value="#E71224"/>
    </inkml:brush>
  </inkml:definitions>
  <inkml:trace contextRef="#ctx0" brushRef="#br0">1 26 24575,'3'-3'0,"0"1"0,0 0 0,1-1 0,-1 1 0,1 1 0,-1-1 0,1 1 0,0-1 0,-1 1 0,1 0 0,0 0 0,6 0 0,53-1 0,-39 2 0,52-2 0,135 16 0,-173-8 0,0 1 0,0 2 0,-1 2 0,0 2 0,52 24 0,-17 2 0,-1 3 0,76 61 0,120 116 0,266 248 0,-420-354 0,148 192 0,-72-79 0,10 36 0,-55-66 0,20 11 0,212 262 0,-182-233 0,451 532 0,-432-509 0,-107-125 0,181 179 0,-200-233 0,366 321 0,-423-373 0,-2 0 0,0 2 0,-2 1 0,41 65 0,6 7 0,-8-10 0,-40-55 0,46 55 0,-56-74 0,-13-15 0,0-1 0,0 0 0,1 1 0,-1-1 0,1 0 0,0 0 0,-1 0 0,2-1 0,-1 1 0,0-1 0,0 0 0,1 0 0,5 3 0,-8-5 0,0 0 0,1-1 0,-1 1 0,0-1 0,0 1 0,-1-1 0,1 0 0,0 1 0,0-1 0,0 0 0,0 0 0,0 1 0,-1-1 0,1 0 0,0 0 0,-1 0 0,1 0 0,-1 0 0,1 0 0,-1 0 0,1 0 0,-1 0 0,0 0 0,1 0 0,-1 0 0,0 0 0,0 0 0,0-1 0,0 0 0,5-41 0,-5 38 0,0-168 0,-2 121 0,2 0 0,13-102 0,-12 146 0,0 1 0,1-1 0,1 0 0,-1 0 0,7-11 0,-9 19 0,0-1 0,0 1 0,0 0 0,0 0 0,0 0 0,0 0 0,0 0 0,0-1 0,1 1 0,-1 0 0,0 0 0,0 0 0,0 0 0,0 0 0,0 0 0,0 0 0,1-1 0,-1 1 0,0 0 0,0 0 0,0 0 0,0 0 0,1 0 0,-1 0 0,0 0 0,0 0 0,0 0 0,0 0 0,1 0 0,-1 0 0,0 0 0,0 0 0,0 0 0,0 0 0,0 0 0,1 0 0,-1 0 0,0 0 0,0 0 0,0 0 0,0 0 0,1 1 0,-1-1 0,0 0 0,0 0 0,0 0 0,0 0 0,0 0 0,0 0 0,1 0 0,-1 1 0,0-1 0,0 0 0,0 0 0,0 0 0,6 16 0,-1 17 0,1 34 0,-4 0 0,-2 0 0,-4 0 0,-13 79 0,15-140 0,1 0 0,-1 0 0,-1 0 0,1 0 0,-1 0 0,0-1 0,0 1 0,0-1 0,-1 0 0,0 0 0,0 0 0,0 0 0,-1-1 0,0 0 0,0 0 0,0 0 0,0 0 0,0-1 0,-1 0 0,1 0 0,-1-1 0,0 1 0,-9 2 0,-12 2 0,0-2 0,-1 0 0,1-2 0,-31 0 0,28-1 0,5 0-195,1 1 0,-1 1 0,1 1 0,0 1 0,0 2 0,-31 13 0,33-11-6631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4:30.904"/>
    </inkml:context>
    <inkml:brush xml:id="br0">
      <inkml:brushProperty name="width" value="0.05" units="cm"/>
      <inkml:brushProperty name="height" value="0.05" units="cm"/>
      <inkml:brushProperty name="color" value="#E71224"/>
    </inkml:brush>
  </inkml:definitions>
  <inkml:trace contextRef="#ctx0" brushRef="#br0">12205 1 24575,'-5'-1'0,"0"2"0,0-1 0,-1 1 0,1-1 0,0 2 0,0-1 0,0 0 0,0 1 0,0 0 0,0 0 0,0 1 0,-5 2 0,3 1 0,-1 1 0,1-1 0,1 1 0,-1 0 0,-9 14 0,-9 9 0,-2-3 0,-1 0 0,-1-1 0,-59 39 0,61-46 0,-23 15 0,-62 30 0,64-38 0,2-3 0,-51 17 0,-28 14 0,37-8 0,-122 57 0,178-91 0,11-5 0,0 2 0,1 0 0,-32 20 0,-22 17 0,-1-4 0,-2-3 0,-2-3 0,-2-4 0,-161 41 0,-11 1 0,46-11 0,-132 28 0,167-41 0,-23 4 0,-25 14 0,1-2 0,-136 7 0,-101 24 0,296-64 0,-244 18 0,198-29 0,72-3 0,-129 9 0,-325 11 0,479-30 0,-400-1 0,301-11 0,-1480 3 0,958-59 0,631 47 0,-49-5 0,-146-18 0,268 29 0,1-1 0,0-1 0,0-2 0,1 0 0,0-1 0,-30-20 0,-58-25 0,-75-10 0,108 40 0,-97-45 0,-145-70 0,239 113 0,50 18 0,1-1 0,0-1 0,0-1 0,1-2 0,-29-20 0,-19-20 0,13 10 0,-61-56 0,49 30 0,-102-126 0,148 157 0,-40-72 0,23 37 0,-59-70 0,85 117 0,-52-49 0,73 76 0,1 0 0,-1 0 0,0 0 0,0 0 0,0 0 0,-1 0 0,1 1 0,0-1 0,0 1 0,0-1 0,0 1 0,-1-1 0,1 1 0,0-1 0,0 1 0,-1 0 0,1 0 0,0 0 0,-1 0 0,1 0 0,0 0 0,-1 0 0,1 0 0,0 0 0,-1 1 0,1-1 0,0 0 0,0 1 0,0-1 0,-1 1 0,1-1 0,0 1 0,0 0 0,0 0 0,0-1 0,0 1 0,0 0 0,0 0 0,0 0 0,0 0 0,0 0 0,1 0 0,-1 0 0,0 0 0,1 1 0,-1-1 0,1 0 0,-1 2 0,-5 9 0,1 0 0,0 0 0,-5 26 0,7-28 0,-3 22 0,0 0 0,2 0 0,1 1 0,2 34 0,1-93 0,1 0 0,1-1 0,1 1 0,2 1 0,13-47 0,-14 62 0,0 0 0,0 0 0,1 1 0,0 0 0,1 0 0,0 0 0,0 1 0,9-9 0,-10 12 0,0 0 0,1 1 0,-1 0 0,1 0 0,0 0 0,0 1 0,0 0 0,1 0 0,-1 1 0,1-1 0,-1 2 0,1-1 0,12-1 0,22 1 36,0 1 0,47 6 0,9 1-1509,-65-6-5353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35.068"/>
    </inkml:context>
    <inkml:brush xml:id="br0">
      <inkml:brushProperty name="width" value="0.05" units="cm"/>
      <inkml:brushProperty name="height" value="0.05" units="cm"/>
      <inkml:brushProperty name="color" value="#E71224"/>
    </inkml:brush>
  </inkml:definitions>
  <inkml:trace contextRef="#ctx0" brushRef="#br0">1 0 24575,'4'6'0,"-1"0"0,0 1 0,0-1 0,0 1 0,-1-1 0,1 1 0,-2 0 0,1 0 0,-1 0 0,1 9 0,4 18 0,89 294 0,8 30 0,-103-356 0,111 412 0,-73-297 0,77 168 0,205 336 0,-57-115 0,-151-285 0,119 247 0,-18-41 0,28 59 0,-184-346 0,44 162 0,-6-13 0,-36-152 0,6-3 0,90 137 0,-63-114 0,-13 3 0,4 5 0,67 114 0,-129-248 0,-21-31 0,1 0 0,-1 1 0,0-1 0,1 1 0,-1-1 0,1 0 0,-1 1 0,1-1 0,-1 0 0,1 1 0,-1-1 0,1 0 0,-1 0 0,1 0 0,0 1 0,-1-1 0,1 0 0,-1 0 0,1 0 0,-1 0 0,1 0 0,0 0 0,-1 0 0,1 0 0,-1 0 0,1 0 0,-1-1 0,1 1 0,0 0 0,-1 0 0,1 0 0,-1-1 0,1 1 0,-1 0 0,1-1 0,-1 1 0,1 0 0,-1-1 0,0 1 0,1-1 0,-1 1 0,0-1 0,1 1 0,-1-1 0,0 1 0,1-1 0,-1 1 0,0-1 0,0 1 0,1-1 0,-1 1 0,0-1 0,0 0 0,0 1 0,0-1 0,0 1 0,0-2 0,10-34 0,-2 0 0,-1-1 0,2-41 0,-5 38 0,1 0 0,19-67 0,-15 77 0,0-1 0,-3 0 0,0 0 0,-2 0 0,-1 0 0,-2-34 0,-2 115 0,-2 0 0,-2 1 0,-18 75 0,-55 160 0,77-283 0,0 1 0,0-1 0,0 0 0,-1 0 0,1 1 0,-1-1 0,0 0 0,1 0 0,-1-1 0,-1 1 0,1 0 0,0-1 0,-1 1 0,1-1 0,-1 0 0,0 0 0,1 0 0,-1 0 0,0 0 0,0-1 0,-6 3 0,1-3 0,-1 1 0,1-1 0,-1-1 0,1 0 0,-1 0 0,1-1 0,-1 0 0,-7-2 0,-121-16 0,-212-2 0,124 22-1365,193-1-5461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8.720"/>
    </inkml:context>
    <inkml:brush xml:id="br0">
      <inkml:brushProperty name="width" value="0.05" units="cm"/>
      <inkml:brushProperty name="height" value="0.05" units="cm"/>
      <inkml:brushProperty name="color" value="#E71224"/>
    </inkml:brush>
  </inkml:definitions>
  <inkml:trace contextRef="#ctx0" brushRef="#br0">5 28 24575,'-1'-1'0,"1"1"0,0 0 0,-1 0 0,1-1 0,0 1 0,0 0 0,-1 0 0,1-1 0,0 1 0,0 0 0,0 0 0,0-1 0,-1 1 0,1 0 0,0-1 0,0 1 0,0 0 0,0-1 0,0 1 0,0 0 0,0-1 0,0 1 0,0 0 0,0-1 0,0 1 0,0 0 0,0-1 0,0 1 0,0 0 0,0-1 0,0 1 0,1 0 0,-1-1 0,0 1 0,0 0 0,0-1 0,0 1 0,1 0 0,-1 0 0,0-1 0,0 1 0,1 0 0,-1 0 0,0-1 0,0 1 0,1 0 0,-1 0 0,0 0 0,1 0 0,-1 0 0,0-1 0,1 1 0,-1 0 0,0 0 0,1 0 0,-1 0 0,0 0 0,1 0 0,0 0 0,27-4 0,-25 4 0,487-9 0,-304 11 0,7564-1-1365,-7722-1-5461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9.970"/>
    </inkml:context>
    <inkml:brush xml:id="br0">
      <inkml:brushProperty name="width" value="0.05" units="cm"/>
      <inkml:brushProperty name="height" value="0.05" units="cm"/>
      <inkml:brushProperty name="color" value="#E71224"/>
    </inkml:brush>
  </inkml:definitions>
  <inkml:trace contextRef="#ctx0" brushRef="#br0">1 0 24575,'902'0'-1365,"-882"0"-5461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2.302"/>
    </inkml:context>
    <inkml:brush xml:id="br0">
      <inkml:brushProperty name="width" value="0.05" units="cm"/>
      <inkml:brushProperty name="height" value="0.05" units="cm"/>
      <inkml:brushProperty name="color" value="#E71224"/>
    </inkml:brush>
  </inkml:definitions>
  <inkml:trace contextRef="#ctx0" brushRef="#br0">0 1 24575,'1'16'0,"1"1"0,1 0 0,0 0 0,1-1 0,1 0 0,0 1 0,1-2 0,1 1 0,0-1 0,1 0 0,1 0 0,0-1 0,1-1 0,17 19 0,16 14 0,3-3 0,76 58 0,-118-98 0,91 67 0,3-4 0,146 72 0,229 81 0,-216-104 0,743 282 0,-845-350 0,214 36 0,166-12 0,923 95 0,-806-90 0,-384-44 0,894 68 0,-658-110 0,-440 3 0,1-2 0,-1-3 0,-1-3 0,0-3 0,102-43 0,-59 10 0,115-75 0,-204 113 0,-2 0 0,1-1 0,-2-1 0,0 0 0,-1 0 0,21-33 0,15-18 0,-12 22 0,126-165 0,-155 195 0,-1 0 0,-1-1 0,9-28 0,12-26 0,-19 53 0,12-26 0,2 1 0,43-59 0,-63 97 0,24-37 0,-26 40 0,0-1 0,0 1 0,1-1 0,-1 1 0,0-1 0,0 1 0,0-1 0,0 0 0,0 1 0,0-1 0,0 1 0,0-1 0,0 1 0,0-1 0,0 0 0,0 1 0,-1-1 0,1 1 0,0-1 0,0 1 0,-1-1 0,1 1 0,0-1 0,-1 0 0,0 0 0,-1 0 0,1 1 0,0-1 0,0 1 0,0-1 0,-1 1 0,1 0 0,0 0 0,-1-1 0,1 1 0,0 0 0,-1 0 0,1 0 0,0 0 0,-1 0 0,0 1 0,-50 7 0,1 2 0,-97 33 0,-8 2 0,128-37 0,20-5 0,19-3 0,102-14 0,160-40 0,-266 52 0,0 0 0,0 1 0,0 0 0,0 1 0,0-1 0,0 1 0,0 1 0,0-1 0,0 1 0,0 1 0,0-1 0,0 1 0,0 0 0,-1 1 0,1-1 0,-1 1 0,0 1 0,0-1 0,0 1 0,0 0 0,0 0 0,-1 1 0,0 0 0,0 0 0,0 0 0,0 0 0,-1 1 0,0 0 0,4 8 0,27 49 0,-3 2 0,-2 1 0,28 97 0,-55-154 0,88 234 0,-70-192-1365,-4-7-5461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3.301"/>
    </inkml:context>
    <inkml:brush xml:id="br0">
      <inkml:brushProperty name="width" value="0.05" units="cm"/>
      <inkml:brushProperty name="height" value="0.05" units="cm"/>
      <inkml:brushProperty name="color" value="#E71224"/>
    </inkml:brush>
  </inkml:definitions>
  <inkml:trace contextRef="#ctx0" brushRef="#br0">1 404 24575,'0'1'0,"-1"0"0,1 0 0,0-1 0,0 1 0,0 0 0,0 0 0,1-1 0,-1 1 0,0 0 0,0 0 0,0-1 0,1 1 0,-1 0 0,0-1 0,0 1 0,1 0 0,-1-1 0,1 1 0,-1 0 0,1-1 0,-1 1 0,1-1 0,-1 1 0,1-1 0,-1 1 0,1-1 0,0 1 0,1 0 0,21-5 0,27-27 0,-46 28 0,26-19 0,252-173 0,-233 166 0,1 2 0,1 1 0,1 4 0,55-17 0,-87 32 0,1 2 0,0 1 0,0 0 0,0 1 0,37 1 0,-50 2 0,0 1 0,0 0 0,-1 0 0,1 1 0,0 0 0,-1 0 0,1 1 0,-1 0 0,0 0 0,0 1 0,0 0 0,0 0 0,-1 0 0,0 1 0,0 0 0,0 1 0,0-1 0,7 10 0,5 13 0,-1 1 0,-2 1 0,-1 0 0,-1 1 0,-1 1 0,13 58 0,-22-75 0,-1-1 0,0 1 0,-1 0 0,0-1 0,-1 1 0,-1 0 0,0 0 0,-1-1 0,-6 22 0,2-15 0,-1 0 0,-2 0 0,0-1 0,0-1 0,-23 33 0,2-12 0,-2-2 0,-1-1 0,-2-2 0,-76 59 0,36-39 0,41-31 0,0 1 0,-36 37 0,60-52 0,1 1 0,0 0 0,0 1 0,1 0 0,0 0 0,1 1 0,1-1 0,0 2 0,1-1 0,-6 20 0,4 3 14,1 0-1,2 0 0,1 1 0,2-1 1,2 1-1,1-1 0,2 1 1,8 38-1,-2-31-225,2-1 0,2 0 0,2-1-1,1 0 1,2-2 0,29 46 0,-27-55-6614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4.048"/>
    </inkml:context>
    <inkml:brush xml:id="br0">
      <inkml:brushProperty name="width" value="0.05" units="cm"/>
      <inkml:brushProperty name="height" value="0.05" units="cm"/>
      <inkml:brushProperty name="color" value="#E71224"/>
    </inkml:brush>
  </inkml:definitions>
  <inkml:trace contextRef="#ctx0" brushRef="#br0">143 82 24575,'0'-8'0,"-8"-8"0,-3-4 0,-4 0 0,-3 8 0,-4 7 0,-1 7 0,3 9 0,5-3 0,4-2-8191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9.824"/>
    </inkml:context>
    <inkml:brush xml:id="br0">
      <inkml:brushProperty name="width" value="0.05" units="cm"/>
      <inkml:brushProperty name="height" value="0.05" units="cm"/>
      <inkml:brushProperty name="color" value="#E71224"/>
    </inkml:brush>
  </inkml:definitions>
  <inkml:trace contextRef="#ctx0" brushRef="#br0">1 0 24575,'679'26'0,"727"71"0,-1054-94 0,489 25 0,404 18 0,-1072-45 0,464 33 0,-112-3 0,-99-24 0,582 41 0,-257 5-1365,-707-53-5461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11.740"/>
    </inkml:context>
    <inkml:brush xml:id="br0">
      <inkml:brushProperty name="width" value="0.05" units="cm"/>
      <inkml:brushProperty name="height" value="0.05" units="cm"/>
      <inkml:brushProperty name="color" value="#E71224"/>
    </inkml:brush>
  </inkml:definitions>
  <inkml:trace contextRef="#ctx0" brushRef="#br0">3637 908 24575,'1'1'0,"-1"-1"0,0 0 0,1 0 0,-1 0 0,0 0 0,1 0 0,-1 0 0,1 0 0,-1 0 0,0 0 0,1 0 0,-1 0 0,0 0 0,1 0 0,-1 0 0,0-1 0,1 1 0,-1 0 0,0 0 0,1 0 0,-1 0 0,0-1 0,1 1 0,-1 0 0,0 0 0,0-1 0,1 1 0,-1 0 0,0 0 0,0-1 0,1 1 0,-1 0 0,0-1 0,0 1 0,0 0 0,0-1 0,0 1 0,0 0 0,1-1 0,-1 1 0,0 0 0,0-1 0,0 1 0,0-1 0,0 1 0,0 0 0,0-1 0,0 1 0,0 0 0,-1-1 0,1 1 0,0 0 0,0-1 0,0 1 0,0 0 0,0-1 0,-1 1 0,1 0 0,0-1 0,0 1 0,-1 0 0,1 0 0,0-1 0,0 1 0,-1 0 0,1 0 0,0-1 0,-1 1 0,-24-19 0,-243-55 0,-570-206 0,772 256 0,-1 2 0,0 4 0,-130-19 0,-84 8 0,185 19 0,-176-42 0,109 0 0,22 6 0,57 22 0,36 8 0,-1 2 0,0 3 0,-1 2 0,0 2 0,-54-1 0,87 7 0,0-1 0,1 0 0,-1-1 0,1-1 0,-19-7 0,16 5 0,0 1 0,0 1 0,-31-4 0,-13 5 0,0-2 0,1-4 0,0-2 0,-80-25 0,63 13-1365,47 16-5461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16.930"/>
    </inkml:context>
    <inkml:brush xml:id="br0">
      <inkml:brushProperty name="width" value="0.05" units="cm"/>
      <inkml:brushProperty name="height" value="0.05" units="cm"/>
      <inkml:brushProperty name="color" value="#E71224"/>
    </inkml:brush>
  </inkml:definitions>
  <inkml:trace contextRef="#ctx0" brushRef="#br0">1 810 24575,'34'-5'0,"114"-54"0,-94 36 0,57-18 0,-33 16 0,-31 10 0,51-11 0,-55 16 0,-1-2 0,71-30 0,-79 27 0,-8 3 0,0 1 0,40-11 0,68-18 0,8-2 0,-47 11 0,-76 23 0,-1 1 0,1 1 0,0 0 0,0 2 0,28-3 0,-10 3 0,68-16 0,-64 11 0,47-4 0,15 0 0,-52 6 0,67-1 0,-93 7 0,0-1 0,36-9 0,0 1 0,129-15 0,-123 13 0,-41 7 0,51-3 0,-60 9 0,-1-1 0,1-1 0,-1-1 0,0 0 0,1-1 0,-1 0 0,0-1 0,-1-1 0,25-11 0,-10 3 0,0 1 0,1 1 0,42-7 0,6-3 0,-48 11-341,0-1 0,-1-2-1,34-19 1,-36 15-6485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20.291"/>
    </inkml:context>
    <inkml:brush xml:id="br0">
      <inkml:brushProperty name="width" value="0.05" units="cm"/>
      <inkml:brushProperty name="height" value="0.05" units="cm"/>
      <inkml:brushProperty name="color" value="#E71224"/>
    </inkml:brush>
  </inkml:definitions>
  <inkml:trace contextRef="#ctx0" brushRef="#br0">1 1021 24575,'6'0'0,"0"-1"0,1 1 0,-1-1 0,0-1 0,1 0 0,-1 0 0,0 0 0,0 0 0,-1-1 0,1 0 0,0 0 0,-1-1 0,0 1 0,0-1 0,7-6 0,5-8 0,0-1 0,24-36 0,8-8 0,-15 22 0,45-71 0,-55 75 0,1 0 0,2 2 0,34-34 0,-47 55 0,1-1 0,0 0 0,1 2 0,1 0 0,26-16 0,82-32 0,31-16 0,-143 70 0,1 1 0,0 1 0,0 0 0,1 1 0,-1 1 0,21-3 0,35-9 0,3-7 0,-13 1 0,2 4 0,0 2 0,78-8 0,-125 21 0,1-1 0,-1-1 0,27-9 0,-25 6 0,0 2 0,27-5 0,-28 7-170,0 0-1,0-1 0,0 0 1,-1-2-1,1 0 0,-1 0 1,19-13-1,-12 8-6655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8:37.876"/>
    </inkml:context>
    <inkml:brush xml:id="br0">
      <inkml:brushProperty name="width" value="0.05" units="cm"/>
      <inkml:brushProperty name="height" value="0.05" units="cm"/>
      <inkml:brushProperty name="color" value="#E71224"/>
    </inkml:brush>
  </inkml:definitions>
  <inkml:trace contextRef="#ctx0" brushRef="#br0">0 1066 24575,'197'1'0,"215"-3"0,-91-23 0,-268 22 0,-1-3 0,86-21 0,98-40 0,-229 65 0,56-21 0,-1-3 0,90-52 0,-14 7 0,-103 51 0,0-2 0,-1-1 0,-1-2 0,41-40 0,-25 21 0,60-56 0,36-30 0,-107 100 0,-12 12 0,0-2 0,-2 0 0,-1-2 0,0-1 0,35-47 0,-36 43 0,-18 22 0,0 1 0,0-1 0,-1 0 0,1 0 0,-1 0 0,0-1 0,0 1 0,3-12 0,-6 16 0,0 0 0,1 1 0,-1-1 0,0 0 0,0 0 0,0 1 0,-1-1 0,1 0 0,0 1 0,0-1 0,0 0 0,0 0 0,-1 1 0,1-1 0,0 0 0,-1 1 0,1-1 0,0 1 0,-1-1 0,1 0 0,-1 1 0,1-1 0,-1 1 0,1-1 0,-1 1 0,1-1 0,-1 1 0,0 0 0,1-1 0,-1 1 0,0 0 0,1-1 0,-1 1 0,0 0 0,1 0 0,-1 0 0,0 0 0,0-1 0,1 1 0,-1 0 0,-1 1 0,-34 1 0,29-1 0,2-1 0,-115 15 0,-130 33 0,213-33 0,36-15 0,1 0 0,0 0 0,0 0 0,-1 1 0,1-1 0,0 0 0,-1 0 0,1 0 0,0 0 0,0 1 0,0-1 0,-1 0 0,1 0 0,0 1 0,0-1 0,0 0 0,-1 0 0,1 1 0,0-1 0,0 0 0,0 0 0,0 1 0,0-1 0,0 0 0,0 1 0,0-1 0,0 0 0,0 1 0,0-1 0,0 0 0,0 0 0,0 1 0,0-1 0,18 6 0,20-4 0,-1-2 0,0-1 0,1-3 0,-1-1 0,0-1 0,44-14 0,64-34 0,-143 53 0,0 1 0,0-1 0,0 1 0,-1-1 0,1 1 0,0 0 0,0 0 0,0 0 0,0 0 0,0 0 0,0 1 0,0-1 0,0 1 0,0-1 0,0 1 0,0 0 0,0-1 0,-1 1 0,1 0 0,0 0 0,2 2 0,-2-1 0,0 1 0,0-1 0,0 1 0,0 0 0,-1-1 0,1 1 0,-1 0 0,1 0 0,-1 0 0,0 0 0,0 0 0,0 4 0,2 10 0,-1 1 0,-1-1 0,-2 35 0,0-41 0,0 4 0,0 7 0,0 0 0,1 0 0,1-1 0,2 1 0,5 28 0,3-9-1365,-1-2-5461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23.738"/>
    </inkml:context>
    <inkml:brush xml:id="br0">
      <inkml:brushProperty name="width" value="0.05" units="cm"/>
      <inkml:brushProperty name="height" value="0.05" units="cm"/>
      <inkml:brushProperty name="color" value="#E71224"/>
    </inkml:brush>
  </inkml:definitions>
  <inkml:trace contextRef="#ctx0" brushRef="#br0">3725 938 24575,'-142'-7'0,"-228"-41"0,250 29 0,95 15 0,-41-5 0,0-3 0,-86-28 0,-374-147 0,272 98 0,95 26 0,99 37 0,-2 2 0,-95-23 0,-339-58 0,443 92 0,-68-27 0,8 3 0,-55-18 0,105 32 0,0 3 0,-2 3 0,-74-11 0,75 20-84,-134-9-1197,176 17-5545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8:41.627"/>
    </inkml:context>
    <inkml:brush xml:id="br0">
      <inkml:brushProperty name="width" value="0.05" units="cm"/>
      <inkml:brushProperty name="height" value="0.05" units="cm"/>
      <inkml:brushProperty name="color" value="#E71224"/>
    </inkml:brush>
  </inkml:definitions>
  <inkml:trace contextRef="#ctx0" brushRef="#br0">12253 1 24575,'-1'3'0,"0"0"0,0 1 0,0-1 0,-1 0 0,1 0 0,-1 0 0,0 0 0,0 0 0,0 0 0,-3 3 0,-6 8 0,-6 12 0,0-2 0,-2 0 0,-1-1 0,-28 26 0,-100 75 0,50-44 0,-36 41 0,64-55 0,-2-4 0,-146 97 0,-680 300 0,799-412 0,-195 69 0,-10-24 0,176-55 0,-186 41 0,82-22 0,-6-2 0,-2-10 0,-265 14 0,-216-46 0,455-15 0,-114 5 0,-338-5 0,298-38 0,139 8 0,-19-7 0,-5-1 0,291 40 0,-53-4 0,1-2 0,-1-3 0,-91-27 0,-162-40 0,73 20 0,-42-36 0,221 73 0,0 3 0,-123-15 0,-58-13 0,136 14 0,21 5 0,-131-21 0,12 22 0,50 8 0,-262-62 0,152 22 0,192 44 0,30 1 0,-92-34 0,-18-6 0,124 41 0,1-1 0,0-2 0,-44-25 0,34 17 0,7 3 0,1-2 0,1-1 0,1-2 0,-56-51 0,-5 2 0,5 3 0,79 60 0,0 0 0,1-1 0,0 0 0,1-1 0,-12-19 0,-19-34 0,27 47 0,1 0 0,0-1 0,2-1 0,0 0 0,2 0 0,-11-35 0,18 49 0,0 0 0,0 1 0,0-1 0,0 1 0,-1 0 0,0 0 0,0 0 0,0 0 0,0 0 0,-1 0 0,0 0 0,-5-5 0,8 9 0,-1 1 0,0-1 0,1 1 0,-1 0 0,1-1 0,-1 1 0,0 0 0,1 0 0,-1-1 0,0 1 0,1 0 0,-1 0 0,0 0 0,1 0 0,-1 0 0,0 0 0,1 0 0,-1 0 0,0 0 0,1 0 0,-1 0 0,0 0 0,1 1 0,-1-1 0,0 0 0,1 0 0,-1 1 0,0-1 0,1 1 0,-1-1 0,1 0 0,-1 1 0,1-1 0,-1 1 0,1-1 0,-1 1 0,1-1 0,0 1 0,-1 0 0,1-1 0,0 1 0,-1-1 0,1 1 0,0 0 0,-1 0 0,-11 31 0,8-14 0,2 1 0,0 0 0,1 26 0,1-32 0,1-1 0,-2 1 0,0 0 0,0-1 0,-1 1 0,-1 0 0,0-1 0,-1 0 0,-9 21 0,13-32 0,-1 1 0,0-1 0,0 0 0,0 1 0,0-1 0,0 0 0,0 0 0,0 1 0,0-1 0,-1 0 0,1 0 0,0 0 0,-1-1 0,-2 3 0,4-3 0,-1 0 0,0 0 0,1 0 0,-1 0 0,0 0 0,1 0 0,-1 0 0,0 0 0,1 0 0,-1-1 0,0 1 0,1 0 0,-1 0 0,1-1 0,-1 1 0,0 0 0,1 0 0,-1-1 0,1 1 0,-1-1 0,1 1 0,-1-1 0,1 1 0,-1-1 0,-1-2 0,0-1 0,0 1 0,0 0 0,1 0 0,-1-1 0,1 1 0,0-1 0,0 1 0,1-1 0,-1 1 0,0-6 0,1-6 0,0 0 0,1 0 0,0 0 0,1 0 0,1 0 0,0 0 0,1 1 0,1-1 0,0 1 0,7-14 0,-8 21 0,0 0 0,0 0 0,1 0 0,0 1 0,0-1 0,0 1 0,1 1 0,0-1 0,0 1 0,1 0 0,-1 0 0,1 0 0,0 1 0,0 0 0,0 1 0,1 0 0,-1 0 0,1 0 0,0 1 0,10-2 0,8 2-682,47 1-1,-45 2-6143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8:48.211"/>
    </inkml:context>
    <inkml:brush xml:id="br0">
      <inkml:brushProperty name="width" value="0.05" units="cm"/>
      <inkml:brushProperty name="height" value="0.05" units="cm"/>
      <inkml:brushProperty name="color" value="#E71224"/>
    </inkml:brush>
  </inkml:definitions>
  <inkml:trace contextRef="#ctx0" brushRef="#br0">0 1 24575,'7'0'0,"0"1"0,0 0 0,0 0 0,-1 1 0,1 0 0,-1 0 0,1 1 0,-1-1 0,10 7 0,55 40 0,-39-25 0,194 137 0,-164-116 0,-42-29 0,1 0 0,0-2 0,2 0 0,35 15 0,54 18 0,149 51 0,24-22 0,33 10 0,-260-67 0,-30-9 0,0-1 0,1-1 0,0-2 0,35 4 0,238-8 0,-143-5 0,-134 2 0,-1-1 0,0-2 0,0 0 0,0-1 0,-1-2 0,0 0 0,0-2 0,0 0 0,-1-1 0,-1-2 0,0 0 0,0-1 0,19-17 0,-4-2 0,45-51 0,-19 19 0,14-1 0,-59 53 0,-1-1 0,0 0 0,-1-1 0,-1-1 0,0-1 0,21-30 0,-19 20 0,-7 11 0,1 0 0,-2-1 0,0 0 0,-1 0 0,6-21 0,-13 36 0,0 1 0,1-1 0,-1 1 0,0-1 0,0 1 0,0-1 0,0 1 0,0-1 0,0 1 0,0-1 0,0 1 0,0-1 0,0 1 0,0-1 0,0 1 0,0-1 0,0 1 0,0-1 0,0 1 0,-1-1 0,1 1 0,0-1 0,0 1 0,-1-1 0,1 1 0,0-1 0,-1 1 0,1 0 0,0-1 0,-1 1 0,0-1 0,-16 5 0,-28 28 0,33-23 0,-29 14 0,-66 26 0,46-23 0,85-29 0,0-1 0,41-14 0,79-35 0,-140 52 0,-1 0 0,0 0 0,0 1 0,1-1 0,-1 1 0,0 0 0,1 0 0,-1 0 0,0 0 0,1 0 0,-1 1 0,0-1 0,1 1 0,-1 0 0,0 0 0,0 0 0,0 1 0,0-1 0,0 1 0,0-1 0,0 1 0,-1 0 0,1 0 0,0 1 0,-1-1 0,0 0 0,0 1 0,1-1 0,-1 1 0,-1 0 0,1 0 0,0 0 0,-1 0 0,3 5 0,2 11 0,0 0 0,-1 0 0,-1 1 0,3 36 0,-2-17 0,5 14-1365,2-6-5461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1:49.697"/>
    </inkml:context>
    <inkml:brush xml:id="br0">
      <inkml:brushProperty name="width" value="0.05" units="cm"/>
      <inkml:brushProperty name="height" value="0.05" units="cm"/>
      <inkml:brushProperty name="color" value="#E71224"/>
    </inkml:brush>
  </inkml:definitions>
  <inkml:trace contextRef="#ctx0" brushRef="#br0">0 1207 24575,'11'0'0,"1"1"0,-1 0 0,0 1 0,0 1 0,0 0 0,0 0 0,13 6 0,69 41 0,-20-11 0,13-1 0,136 39 0,94 5 0,-303-79 0,388 66 0,4-32 0,168 23 0,-55-14 0,-1-44 0,-281-4 0,-56 3 0,178-3 0,-249-4 0,-1-5 0,112-26 0,-167 22 0,63-26 0,35-9 0,-71 30 0,-24 8 0,-2-3 0,69-28 0,146-92 0,-36 17 0,98-42 0,-291 141 0,-1-2 0,-1-2 0,45-35 0,-44 30 0,1 2 0,75-36 0,-62 35 0,33-17 0,-43 24 0,0-3 0,70-48 0,-76 42 0,-1-2 0,-1 0 0,36-44 0,-49 48 0,-10 15 0,-1-1 0,-1 0 0,0-1 0,0-1 0,-2 1 0,0-1 0,11-28 0,-13 25 0,2 0 0,0 0 0,12-17 0,15-35 0,15-32 0,-49 101 0,-1 0 0,0 0 0,0 1 0,0-1 0,0 0 0,1 0 0,-1 0 0,-1 0 0,1 0 0,0 0 0,0 1 0,0-1 0,0 0 0,-1 0 0,1 0 0,0 0 0,-1 1 0,1-1 0,0 0 0,-1 0 0,1 0 0,-1 1 0,1-1 0,-1 0 0,0 1 0,1-1 0,-1 1 0,0-1 0,1 1 0,-1-1 0,0 1 0,0-1 0,0 1 0,1 0 0,-1-1 0,0 1 0,0 0 0,0 0 0,0-1 0,0 1 0,1 0 0,-1 0 0,0 0 0,0 0 0,-1 0 0,-46 0 0,46 1 0,-58 7 0,-110 30 0,21-3 0,283-80 0,-68 25 0,-42 11 0,0 1 0,0 2 0,1 0 0,0 2 0,0 0 0,43 1 0,-64 3 0,-1 1 0,1-1 0,-1 1 0,1 0 0,-1 0 0,0 0 0,0 0 0,1 1 0,-1 0 0,0-1 0,0 1 0,0 0 0,-1 0 0,1 1 0,0-1 0,-1 1 0,0-1 0,1 1 0,-1 0 0,0-1 0,0 1 0,1 4 0,4 6 0,-2 0 0,0 1 0,0 0 0,2 15 0,-4-16 0,16 57-273,4-1 0,2-1 0,4-2 0,63 110 0,-73-146-6553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22</a:t>
            </a:fld>
            <a:endParaRPr lang="en-US"/>
          </a:p>
        </p:txBody>
      </p:sp>
    </p:spTree>
    <p:extLst>
      <p:ext uri="{BB962C8B-B14F-4D97-AF65-F5344CB8AC3E}">
        <p14:creationId xmlns:p14="http://schemas.microsoft.com/office/powerpoint/2010/main" val="204652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23</a:t>
            </a:fld>
            <a:endParaRPr lang="en-US"/>
          </a:p>
        </p:txBody>
      </p:sp>
    </p:spTree>
    <p:extLst>
      <p:ext uri="{BB962C8B-B14F-4D97-AF65-F5344CB8AC3E}">
        <p14:creationId xmlns:p14="http://schemas.microsoft.com/office/powerpoint/2010/main" val="340072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412164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25</a:t>
            </a:fld>
            <a:endParaRPr lang="en-US"/>
          </a:p>
        </p:txBody>
      </p:sp>
    </p:spTree>
    <p:extLst>
      <p:ext uri="{BB962C8B-B14F-4D97-AF65-F5344CB8AC3E}">
        <p14:creationId xmlns:p14="http://schemas.microsoft.com/office/powerpoint/2010/main" val="302239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26</a:t>
            </a:fld>
            <a:endParaRPr lang="en-US"/>
          </a:p>
        </p:txBody>
      </p:sp>
    </p:spTree>
    <p:extLst>
      <p:ext uri="{BB962C8B-B14F-4D97-AF65-F5344CB8AC3E}">
        <p14:creationId xmlns:p14="http://schemas.microsoft.com/office/powerpoint/2010/main" val="57777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27</a:t>
            </a:fld>
            <a:endParaRPr lang="en-US"/>
          </a:p>
        </p:txBody>
      </p:sp>
    </p:spTree>
    <p:extLst>
      <p:ext uri="{BB962C8B-B14F-4D97-AF65-F5344CB8AC3E}">
        <p14:creationId xmlns:p14="http://schemas.microsoft.com/office/powerpoint/2010/main" val="240784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28</a:t>
            </a:fld>
            <a:endParaRPr lang="en-US"/>
          </a:p>
        </p:txBody>
      </p:sp>
    </p:spTree>
    <p:extLst>
      <p:ext uri="{BB962C8B-B14F-4D97-AF65-F5344CB8AC3E}">
        <p14:creationId xmlns:p14="http://schemas.microsoft.com/office/powerpoint/2010/main" val="210471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Monday, December 5, 2022</a:t>
            </a:fld>
            <a:endParaRPr lang="en-US"/>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Monday, December 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Monday, December 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Monday, December 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Monday, December 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Monday, December 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Monday, December 5,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Monday, December 5,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Monday, December 5, 2022</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Monday, December 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Monday, December 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Monday, December 5, 2022</a:t>
            </a:fld>
            <a:endParaRPr lang="en-US">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customXml" Target="../ink/ink27.xml"/><Relationship Id="rId26" Type="http://schemas.openxmlformats.org/officeDocument/2006/relationships/customXml" Target="../ink/ink31.xml"/><Relationship Id="rId3" Type="http://schemas.openxmlformats.org/officeDocument/2006/relationships/image" Target="../media/image24.png"/><Relationship Id="rId21" Type="http://schemas.openxmlformats.org/officeDocument/2006/relationships/image" Target="../media/image22.png"/><Relationship Id="rId34" Type="http://schemas.openxmlformats.org/officeDocument/2006/relationships/customXml" Target="../ink/ink35.xml"/><Relationship Id="rId7" Type="http://schemas.openxmlformats.org/officeDocument/2006/relationships/image" Target="../media/image26.png"/><Relationship Id="rId12" Type="http://schemas.openxmlformats.org/officeDocument/2006/relationships/customXml" Target="../ink/ink24.xml"/><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2.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17.png"/><Relationship Id="rId24" Type="http://schemas.openxmlformats.org/officeDocument/2006/relationships/customXml" Target="../ink/ink30.xml"/><Relationship Id="rId32" Type="http://schemas.openxmlformats.org/officeDocument/2006/relationships/customXml" Target="../ink/ink34.xml"/><Relationship Id="rId5" Type="http://schemas.openxmlformats.org/officeDocument/2006/relationships/image" Target="../media/image25.png"/><Relationship Id="rId15" Type="http://schemas.openxmlformats.org/officeDocument/2006/relationships/image" Target="../media/image19.png"/><Relationship Id="rId23" Type="http://schemas.openxmlformats.org/officeDocument/2006/relationships/image" Target="../media/image23.png"/><Relationship Id="rId28" Type="http://schemas.openxmlformats.org/officeDocument/2006/relationships/customXml" Target="../ink/ink32.xml"/><Relationship Id="rId10" Type="http://schemas.openxmlformats.org/officeDocument/2006/relationships/customXml" Target="../ink/ink23.xml"/><Relationship Id="rId19" Type="http://schemas.openxmlformats.org/officeDocument/2006/relationships/image" Target="../media/image21.png"/><Relationship Id="rId31" Type="http://schemas.openxmlformats.org/officeDocument/2006/relationships/image" Target="../media/image31.png"/><Relationship Id="rId4" Type="http://schemas.openxmlformats.org/officeDocument/2006/relationships/customXml" Target="../ink/ink20.xml"/><Relationship Id="rId9" Type="http://schemas.openxmlformats.org/officeDocument/2006/relationships/image" Target="../media/image27.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29.png"/><Relationship Id="rId30" Type="http://schemas.openxmlformats.org/officeDocument/2006/relationships/customXml" Target="../ink/ink33.xml"/><Relationship Id="rId35" Type="http://schemas.openxmlformats.org/officeDocument/2006/relationships/image" Target="../media/image33.png"/><Relationship Id="rId8" Type="http://schemas.openxmlformats.org/officeDocument/2006/relationships/customXml" Target="../ink/ink22.xml"/></Relationships>
</file>

<file path=ppt/slides/_rels/slide21.xml.rels><?xml version="1.0" encoding="UTF-8" standalone="yes"?>
<Relationships xmlns="http://schemas.openxmlformats.org/package/2006/relationships"><Relationship Id="rId8" Type="http://schemas.openxmlformats.org/officeDocument/2006/relationships/customXml" Target="../ink/ink39.xml"/><Relationship Id="rId13"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6.png"/><Relationship Id="rId12" Type="http://schemas.openxmlformats.org/officeDocument/2006/relationships/customXml" Target="../ink/ink41.xml"/><Relationship Id="rId2"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10" Type="http://schemas.openxmlformats.org/officeDocument/2006/relationships/customXml" Target="../ink/ink40.xml"/><Relationship Id="rId4" Type="http://schemas.openxmlformats.org/officeDocument/2006/relationships/customXml" Target="../ink/ink37.xml"/><Relationship Id="rId9" Type="http://schemas.openxmlformats.org/officeDocument/2006/relationships/image" Target="../media/image37.png"/><Relationship Id="rId14" Type="http://schemas.openxmlformats.org/officeDocument/2006/relationships/customXml" Target="../ink/ink4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customXml" Target="../ink/ink43.xml"/></Relationships>
</file>

<file path=ppt/slides/_rels/slide23.xml.rels><?xml version="1.0" encoding="UTF-8" standalone="yes"?>
<Relationships xmlns="http://schemas.openxmlformats.org/package/2006/relationships"><Relationship Id="rId8" Type="http://schemas.openxmlformats.org/officeDocument/2006/relationships/customXml" Target="../ink/ink46.xml"/><Relationship Id="rId13" Type="http://schemas.openxmlformats.org/officeDocument/2006/relationships/image" Target="../media/image53.png"/><Relationship Id="rId3" Type="http://schemas.openxmlformats.org/officeDocument/2006/relationships/image" Target="../media/image41.png"/><Relationship Id="rId7" Type="http://schemas.openxmlformats.org/officeDocument/2006/relationships/image" Target="../media/image50.png"/><Relationship Id="rId12" Type="http://schemas.openxmlformats.org/officeDocument/2006/relationships/customXml" Target="../ink/ink48.xml"/><Relationship Id="rId17" Type="http://schemas.openxmlformats.org/officeDocument/2006/relationships/image" Target="../media/image55.png"/><Relationship Id="rId2" Type="http://schemas.openxmlformats.org/officeDocument/2006/relationships/notesSlide" Target="../notesSlides/notesSlide2.xml"/><Relationship Id="rId16"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45.xml"/><Relationship Id="rId11" Type="http://schemas.openxmlformats.org/officeDocument/2006/relationships/image" Target="../media/image52.png"/><Relationship Id="rId5" Type="http://schemas.openxmlformats.org/officeDocument/2006/relationships/image" Target="../media/image49.png"/><Relationship Id="rId15" Type="http://schemas.openxmlformats.org/officeDocument/2006/relationships/image" Target="../media/image54.png"/><Relationship Id="rId10" Type="http://schemas.openxmlformats.org/officeDocument/2006/relationships/customXml" Target="../ink/ink47.xml"/><Relationship Id="rId4" Type="http://schemas.openxmlformats.org/officeDocument/2006/relationships/customXml" Target="../ink/ink44.xml"/><Relationship Id="rId9" Type="http://schemas.openxmlformats.org/officeDocument/2006/relationships/image" Target="../media/image51.png"/><Relationship Id="rId14" Type="http://schemas.openxmlformats.org/officeDocument/2006/relationships/customXml" Target="../ink/ink49.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3.gif"/><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62.png"/><Relationship Id="rId3" Type="http://schemas.openxmlformats.org/officeDocument/2006/relationships/image" Target="../media/image41.png"/><Relationship Id="rId7" Type="http://schemas.openxmlformats.org/officeDocument/2006/relationships/image" Target="../media/image59.png"/><Relationship Id="rId12" Type="http://schemas.openxmlformats.org/officeDocument/2006/relationships/customXml" Target="../ink/ink5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61.png"/><Relationship Id="rId5" Type="http://schemas.openxmlformats.org/officeDocument/2006/relationships/image" Target="../media/image58.png"/><Relationship Id="rId10" Type="http://schemas.openxmlformats.org/officeDocument/2006/relationships/customXml" Target="../ink/ink54.xml"/><Relationship Id="rId4" Type="http://schemas.openxmlformats.org/officeDocument/2006/relationships/customXml" Target="../ink/ink51.xml"/><Relationship Id="rId9" Type="http://schemas.openxmlformats.org/officeDocument/2006/relationships/image" Target="../media/image60.png"/></Relationships>
</file>

<file path=ppt/slides/_rels/slide28.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67.png"/><Relationship Id="rId3" Type="http://schemas.openxmlformats.org/officeDocument/2006/relationships/image" Target="../media/image42.png"/><Relationship Id="rId7" Type="http://schemas.openxmlformats.org/officeDocument/2006/relationships/image" Target="../media/image64.png"/><Relationship Id="rId12" Type="http://schemas.openxmlformats.org/officeDocument/2006/relationships/customXml" Target="../ink/ink6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66.png"/><Relationship Id="rId5" Type="http://schemas.openxmlformats.org/officeDocument/2006/relationships/image" Target="../media/image6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5.png"/><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8.png"/><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Book Tracker</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468747"/>
            <a:ext cx="8899071" cy="55245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a:t>
            </a:r>
            <a:r>
              <a:rPr lang="en-US" dirty="0"/>
              <a:t>Identify all the </a:t>
            </a:r>
            <a:r>
              <a:rPr lang="en-US" i="1" u="sng" dirty="0"/>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a:p>
            <a:endParaRPr lang="en-US" dirty="0"/>
          </a:p>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t>primary noun</a:t>
            </a:r>
            <a:r>
              <a:rPr lang="en-US" dirty="0"/>
              <a:t> becomes a Class</a:t>
            </a:r>
          </a:p>
          <a:p>
            <a:pPr marL="285750" indent="-285750">
              <a:buFont typeface="Arial" panose="020B0604020202020204" pitchFamily="34" charset="0"/>
              <a:buChar char="•"/>
            </a:pPr>
            <a:r>
              <a:rPr lang="en-US" dirty="0"/>
              <a:t>Each </a:t>
            </a:r>
            <a:r>
              <a:rPr lang="en-US" i="1" dirty="0"/>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t>verb</a:t>
            </a:r>
            <a:r>
              <a:rPr lang="en-US" dirty="0"/>
              <a:t> becomes the method for the respective class</a:t>
            </a:r>
            <a:endParaRPr lang="en-US" i="1"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0FCF58-1775-87FE-D821-86260D18091F}"/>
                  </a:ext>
                </a:extLst>
              </p14:cNvPr>
              <p14:cNvContentPartPr/>
              <p14:nvPr/>
            </p14:nvContentPartPr>
            <p14:xfrm>
              <a:off x="2441069" y="4402964"/>
              <a:ext cx="360" cy="360"/>
            </p14:xfrm>
          </p:contentPart>
        </mc:Choice>
        <mc:Fallback xmlns="">
          <p:pic>
            <p:nvPicPr>
              <p:cNvPr id="4" name="Ink 3">
                <a:extLst>
                  <a:ext uri="{FF2B5EF4-FFF2-40B4-BE49-F238E27FC236}">
                    <a16:creationId xmlns:a16="http://schemas.microsoft.com/office/drawing/2014/main" id="{1B0FCF58-1775-87FE-D821-86260D18091F}"/>
                  </a:ext>
                </a:extLst>
              </p:cNvPr>
              <p:cNvPicPr/>
              <p:nvPr/>
            </p:nvPicPr>
            <p:blipFill>
              <a:blip r:embed="rId3"/>
              <a:stretch>
                <a:fillRect/>
              </a:stretch>
            </p:blipFill>
            <p:spPr>
              <a:xfrm>
                <a:off x="2432429" y="43943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3E1E277-C26F-2678-2ECC-49AB655CED15}"/>
                  </a:ext>
                </a:extLst>
              </p14:cNvPr>
              <p14:cNvContentPartPr/>
              <p14:nvPr/>
            </p14:nvContentPartPr>
            <p14:xfrm>
              <a:off x="4758029" y="4749284"/>
              <a:ext cx="360" cy="360"/>
            </p14:xfrm>
          </p:contentPart>
        </mc:Choice>
        <mc:Fallback xmlns="">
          <p:pic>
            <p:nvPicPr>
              <p:cNvPr id="5" name="Ink 4">
                <a:extLst>
                  <a:ext uri="{FF2B5EF4-FFF2-40B4-BE49-F238E27FC236}">
                    <a16:creationId xmlns:a16="http://schemas.microsoft.com/office/drawing/2014/main" id="{D3E1E277-C26F-2678-2ECC-49AB655CED15}"/>
                  </a:ext>
                </a:extLst>
              </p:cNvPr>
              <p:cNvPicPr/>
              <p:nvPr/>
            </p:nvPicPr>
            <p:blipFill>
              <a:blip r:embed="rId3"/>
              <a:stretch>
                <a:fillRect/>
              </a:stretch>
            </p:blipFill>
            <p:spPr>
              <a:xfrm>
                <a:off x="4749029" y="47402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EB0F63A-EEEE-3304-DE96-E31E527E490F}"/>
                  </a:ext>
                </a:extLst>
              </p14:cNvPr>
              <p14:cNvContentPartPr/>
              <p14:nvPr/>
            </p14:nvContentPartPr>
            <p14:xfrm>
              <a:off x="1642229" y="4686990"/>
              <a:ext cx="360" cy="360"/>
            </p14:xfrm>
          </p:contentPart>
        </mc:Choice>
        <mc:Fallback xmlns="">
          <p:pic>
            <p:nvPicPr>
              <p:cNvPr id="6" name="Ink 5">
                <a:extLst>
                  <a:ext uri="{FF2B5EF4-FFF2-40B4-BE49-F238E27FC236}">
                    <a16:creationId xmlns:a16="http://schemas.microsoft.com/office/drawing/2014/main" id="{DEB0F63A-EEEE-3304-DE96-E31E527E490F}"/>
                  </a:ext>
                </a:extLst>
              </p:cNvPr>
              <p:cNvPicPr/>
              <p:nvPr/>
            </p:nvPicPr>
            <p:blipFill>
              <a:blip r:embed="rId3"/>
              <a:stretch>
                <a:fillRect/>
              </a:stretch>
            </p:blipFill>
            <p:spPr>
              <a:xfrm>
                <a:off x="1633229" y="4678350"/>
                <a:ext cx="18000" cy="18000"/>
              </a:xfrm>
              <a:prstGeom prst="rect">
                <a:avLst/>
              </a:prstGeom>
            </p:spPr>
          </p:pic>
        </mc:Fallback>
      </mc:AlternateContent>
    </p:spTree>
    <p:extLst>
      <p:ext uri="{BB962C8B-B14F-4D97-AF65-F5344CB8AC3E}">
        <p14:creationId xmlns:p14="http://schemas.microsoft.com/office/powerpoint/2010/main" val="168804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a:t>
            </a:r>
            <a:r>
              <a:rPr lang="en-US" sz="3200" dirty="0"/>
              <a:t>The </a:t>
            </a:r>
            <a:r>
              <a:rPr lang="en-US" sz="3200" dirty="0">
                <a:highlight>
                  <a:srgbClr val="FFFF00"/>
                </a:highlight>
              </a:rPr>
              <a:t>teacher</a:t>
            </a:r>
            <a:r>
              <a:rPr lang="en-US" sz="3200" dirty="0"/>
              <a:t> enters when a kid reads a particular book. </a:t>
            </a:r>
            <a:r>
              <a:rPr lang="en-US" sz="3200" dirty="0">
                <a:solidFill>
                  <a:schemeClr val="bg1"/>
                </a:solidFill>
              </a:rPr>
              <a:t>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grpSp>
        <p:nvGrpSpPr>
          <p:cNvPr id="5" name="Group 4">
            <a:extLst>
              <a:ext uri="{FF2B5EF4-FFF2-40B4-BE49-F238E27FC236}">
                <a16:creationId xmlns:a16="http://schemas.microsoft.com/office/drawing/2014/main" id="{9B4675A3-5A1C-658E-DA6F-6B6D408BE37D}"/>
              </a:ext>
            </a:extLst>
          </p:cNvPr>
          <p:cNvGrpSpPr/>
          <p:nvPr/>
        </p:nvGrpSpPr>
        <p:grpSpPr>
          <a:xfrm>
            <a:off x="3179000" y="1442012"/>
            <a:ext cx="676800" cy="765720"/>
            <a:chOff x="3179000" y="1442012"/>
            <a:chExt cx="676800" cy="76572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B1987B1-9FC0-2C98-E5A1-9B3750C4B175}"/>
                    </a:ext>
                  </a:extLst>
                </p14:cNvPr>
                <p14:cNvContentPartPr/>
                <p14:nvPr/>
              </p14:nvContentPartPr>
              <p14:xfrm>
                <a:off x="3289880" y="1442012"/>
                <a:ext cx="449280" cy="765720"/>
              </p14:xfrm>
            </p:contentPart>
          </mc:Choice>
          <mc:Fallback xmlns="">
            <p:pic>
              <p:nvPicPr>
                <p:cNvPr id="2" name="Ink 1">
                  <a:extLst>
                    <a:ext uri="{FF2B5EF4-FFF2-40B4-BE49-F238E27FC236}">
                      <a16:creationId xmlns:a16="http://schemas.microsoft.com/office/drawing/2014/main" id="{9B1987B1-9FC0-2C98-E5A1-9B3750C4B175}"/>
                    </a:ext>
                  </a:extLst>
                </p:cNvPr>
                <p:cNvPicPr/>
                <p:nvPr/>
              </p:nvPicPr>
              <p:blipFill>
                <a:blip r:embed="rId3"/>
                <a:stretch>
                  <a:fillRect/>
                </a:stretch>
              </p:blipFill>
              <p:spPr>
                <a:xfrm>
                  <a:off x="3280880" y="1433012"/>
                  <a:ext cx="466920" cy="783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0FD49DC-1E1E-C753-E673-78D5594B1F3C}"/>
                    </a:ext>
                  </a:extLst>
                </p14:cNvPr>
                <p14:cNvContentPartPr/>
                <p14:nvPr/>
              </p14:nvContentPartPr>
              <p14:xfrm>
                <a:off x="3179000" y="1526972"/>
                <a:ext cx="676800" cy="642960"/>
              </p14:xfrm>
            </p:contentPart>
          </mc:Choice>
          <mc:Fallback xmlns="">
            <p:pic>
              <p:nvPicPr>
                <p:cNvPr id="4" name="Ink 3">
                  <a:extLst>
                    <a:ext uri="{FF2B5EF4-FFF2-40B4-BE49-F238E27FC236}">
                      <a16:creationId xmlns:a16="http://schemas.microsoft.com/office/drawing/2014/main" id="{20FD49DC-1E1E-C753-E673-78D5594B1F3C}"/>
                    </a:ext>
                  </a:extLst>
                </p:cNvPr>
                <p:cNvPicPr/>
                <p:nvPr/>
              </p:nvPicPr>
              <p:blipFill>
                <a:blip r:embed="rId5"/>
                <a:stretch>
                  <a:fillRect/>
                </a:stretch>
              </p:blipFill>
              <p:spPr>
                <a:xfrm>
                  <a:off x="3170000" y="1518332"/>
                  <a:ext cx="694440" cy="660600"/>
                </a:xfrm>
                <a:prstGeom prst="rect">
                  <a:avLst/>
                </a:prstGeom>
              </p:spPr>
            </p:pic>
          </mc:Fallback>
        </mc:AlternateContent>
      </p:grpSp>
    </p:spTree>
    <p:extLst>
      <p:ext uri="{BB962C8B-B14F-4D97-AF65-F5344CB8AC3E}">
        <p14:creationId xmlns:p14="http://schemas.microsoft.com/office/powerpoint/2010/main" val="11053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a:t>
            </a:r>
            <a:r>
              <a:rPr lang="en-US" sz="3200" dirty="0"/>
              <a:t>The </a:t>
            </a:r>
            <a:r>
              <a:rPr lang="en-US" sz="3200" dirty="0">
                <a:highlight>
                  <a:srgbClr val="FF00FF"/>
                </a:highlight>
              </a:rPr>
              <a:t>teacher</a:t>
            </a:r>
            <a:r>
              <a:rPr lang="en-US" sz="3200" dirty="0"/>
              <a:t> enters when a kid reads a particular book. </a:t>
            </a:r>
            <a:r>
              <a:rPr lang="en-US" sz="3200" dirty="0">
                <a:solidFill>
                  <a:schemeClr val="bg1"/>
                </a:solidFill>
              </a:rPr>
              <a:t>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t>
            </a:r>
            <a:r>
              <a:rPr lang="en-US" i="1" dirty="0">
                <a:highlight>
                  <a:srgbClr val="FF00FF"/>
                </a:highlight>
              </a:rPr>
              <a:t>actors</a:t>
            </a:r>
            <a:r>
              <a:rPr lang="en-US" dirty="0"/>
              <a:t> of the system (i.e. The </a:t>
            </a:r>
            <a:r>
              <a:rPr lang="en-US" i="1" dirty="0"/>
              <a:t>user</a:t>
            </a:r>
            <a:r>
              <a:rPr lang="en-US" dirty="0"/>
              <a:t> can click…) can be </a:t>
            </a:r>
            <a:r>
              <a:rPr lang="en-US" b="1" dirty="0">
                <a:highlight>
                  <a:srgbClr val="FF00FF"/>
                </a:highlight>
              </a:rPr>
              <a:t>excluded</a:t>
            </a:r>
            <a:endParaRPr lang="en-US" i="1" dirty="0">
              <a:highlight>
                <a:srgbClr val="FF00FF"/>
              </a:highlight>
            </a:endParaRPr>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51964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a:t>
            </a:r>
            <a:r>
              <a:rPr lang="en-US" sz="3200" dirty="0"/>
              <a:t>The </a:t>
            </a:r>
            <a:r>
              <a:rPr lang="en-US" sz="3200" dirty="0">
                <a:highlight>
                  <a:srgbClr val="FF00FF"/>
                </a:highlight>
              </a:rPr>
              <a:t>teacher</a:t>
            </a:r>
            <a:r>
              <a:rPr lang="en-US" sz="3200" dirty="0"/>
              <a:t> enters when a </a:t>
            </a:r>
            <a:r>
              <a:rPr lang="en-US" sz="3200" dirty="0">
                <a:highlight>
                  <a:srgbClr val="FFFF00"/>
                </a:highlight>
              </a:rPr>
              <a:t>kid</a:t>
            </a:r>
            <a:r>
              <a:rPr lang="en-US" sz="3200" dirty="0"/>
              <a:t> reads a particular </a:t>
            </a:r>
            <a:r>
              <a:rPr lang="en-US" sz="3200" dirty="0">
                <a:highlight>
                  <a:srgbClr val="00FF00"/>
                </a:highlight>
              </a:rPr>
              <a:t>book</a:t>
            </a:r>
            <a:r>
              <a:rPr lang="en-US" sz="3200" dirty="0"/>
              <a:t>. </a:t>
            </a:r>
            <a:r>
              <a:rPr lang="en-US" sz="3200" dirty="0">
                <a:solidFill>
                  <a:schemeClr val="bg1"/>
                </a:solidFill>
              </a:rPr>
              <a:t>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t>
            </a:r>
            <a:r>
              <a:rPr lang="en-US" i="1" dirty="0">
                <a:highlight>
                  <a:srgbClr val="FF00FF"/>
                </a:highlight>
              </a:rPr>
              <a:t>actors</a:t>
            </a:r>
            <a:r>
              <a:rPr lang="en-US" dirty="0"/>
              <a:t> of the system (i.e. The </a:t>
            </a:r>
            <a:r>
              <a:rPr lang="en-US" i="1" dirty="0"/>
              <a:t>user</a:t>
            </a:r>
            <a:r>
              <a:rPr lang="en-US" dirty="0"/>
              <a:t> can click…) can be </a:t>
            </a:r>
            <a:r>
              <a:rPr lang="en-US" b="1" dirty="0">
                <a:highlight>
                  <a:srgbClr val="FF00FF"/>
                </a:highlight>
              </a:rPr>
              <a:t>excluded</a:t>
            </a:r>
            <a:endParaRPr lang="en-US" i="1" dirty="0">
              <a:highlight>
                <a:srgbClr val="FF00FF"/>
              </a:highlight>
            </a:endParaRPr>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898C017-30F4-5015-EB71-354027DD36A8}"/>
                  </a:ext>
                </a:extLst>
              </p14:cNvPr>
              <p14:cNvContentPartPr/>
              <p14:nvPr/>
            </p14:nvContentPartPr>
            <p14:xfrm>
              <a:off x="2450720" y="2063732"/>
              <a:ext cx="4357440" cy="972720"/>
            </p14:xfrm>
          </p:contentPart>
        </mc:Choice>
        <mc:Fallback xmlns="">
          <p:pic>
            <p:nvPicPr>
              <p:cNvPr id="2" name="Ink 1">
                <a:extLst>
                  <a:ext uri="{FF2B5EF4-FFF2-40B4-BE49-F238E27FC236}">
                    <a16:creationId xmlns:a16="http://schemas.microsoft.com/office/drawing/2014/main" id="{D898C017-30F4-5015-EB71-354027DD36A8}"/>
                  </a:ext>
                </a:extLst>
              </p:cNvPr>
              <p:cNvPicPr/>
              <p:nvPr/>
            </p:nvPicPr>
            <p:blipFill>
              <a:blip r:embed="rId3"/>
              <a:stretch>
                <a:fillRect/>
              </a:stretch>
            </p:blipFill>
            <p:spPr>
              <a:xfrm>
                <a:off x="2441720" y="2055092"/>
                <a:ext cx="4375080" cy="990360"/>
              </a:xfrm>
              <a:prstGeom prst="rect">
                <a:avLst/>
              </a:prstGeom>
            </p:spPr>
          </p:pic>
        </mc:Fallback>
      </mc:AlternateContent>
    </p:spTree>
    <p:extLst>
      <p:ext uri="{BB962C8B-B14F-4D97-AF65-F5344CB8AC3E}">
        <p14:creationId xmlns:p14="http://schemas.microsoft.com/office/powerpoint/2010/main" val="35829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It should be possible to print a report on a book that includes all kids who have read a particular book (with their grade level).</a:t>
            </a:r>
            <a:r>
              <a:rPr lang="en-US" sz="3200" dirty="0">
                <a:solidFill>
                  <a:schemeClr val="bg1"/>
                </a:solidFill>
              </a:rPr>
              <a:t>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4470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It should be possible to </a:t>
            </a:r>
            <a:r>
              <a:rPr lang="en-US" sz="3200" u="sng" dirty="0"/>
              <a:t>print a report</a:t>
            </a:r>
            <a:r>
              <a:rPr lang="en-US" sz="3200" dirty="0"/>
              <a:t> on a book that includes all kids who have read a particular book (with their grade level).  </a:t>
            </a:r>
            <a:r>
              <a:rPr lang="en-US" sz="3200" dirty="0">
                <a:solidFill>
                  <a:schemeClr val="bg1"/>
                </a:solidFill>
              </a:rPr>
              <a:t>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
        <p:nvSpPr>
          <p:cNvPr id="2" name="TextBox 1">
            <a:extLst>
              <a:ext uri="{FF2B5EF4-FFF2-40B4-BE49-F238E27FC236}">
                <a16:creationId xmlns:a16="http://schemas.microsoft.com/office/drawing/2014/main" id="{48EFAFF2-F6B9-B9A2-2098-94D6ACF36483}"/>
              </a:ext>
            </a:extLst>
          </p:cNvPr>
          <p:cNvSpPr txBox="1"/>
          <p:nvPr/>
        </p:nvSpPr>
        <p:spPr>
          <a:xfrm>
            <a:off x="527901" y="490194"/>
            <a:ext cx="3883843" cy="1323439"/>
          </a:xfrm>
          <a:prstGeom prst="rect">
            <a:avLst/>
          </a:prstGeom>
          <a:solidFill>
            <a:srgbClr val="92D050"/>
          </a:solidFill>
        </p:spPr>
        <p:txBody>
          <a:bodyPr wrap="square" rtlCol="0">
            <a:spAutoFit/>
          </a:bodyPr>
          <a:lstStyle/>
          <a:p>
            <a:r>
              <a:rPr lang="en-US" sz="2000" b="1" dirty="0"/>
              <a:t>Is this a class to represent or just a command that needs to be run? Like printing to a screen for instance?</a:t>
            </a:r>
          </a:p>
        </p:txBody>
      </p:sp>
      <p:cxnSp>
        <p:nvCxnSpPr>
          <p:cNvPr id="5" name="Straight Arrow Connector 4">
            <a:extLst>
              <a:ext uri="{FF2B5EF4-FFF2-40B4-BE49-F238E27FC236}">
                <a16:creationId xmlns:a16="http://schemas.microsoft.com/office/drawing/2014/main" id="{52D871D4-D16C-8715-8DC1-0E209FAE447A}"/>
              </a:ext>
            </a:extLst>
          </p:cNvPr>
          <p:cNvCxnSpPr>
            <a:cxnSpLocks/>
          </p:cNvCxnSpPr>
          <p:nvPr/>
        </p:nvCxnSpPr>
        <p:spPr>
          <a:xfrm flipH="1">
            <a:off x="989814" y="1813633"/>
            <a:ext cx="1480008" cy="7598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7338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It should be possible to </a:t>
            </a:r>
            <a:r>
              <a:rPr lang="en-US" sz="3200" u="sng" dirty="0"/>
              <a:t>print a report</a:t>
            </a:r>
            <a:r>
              <a:rPr lang="en-US" sz="3200" dirty="0"/>
              <a:t> on a </a:t>
            </a:r>
            <a:r>
              <a:rPr lang="en-US" sz="3200" dirty="0">
                <a:highlight>
                  <a:srgbClr val="FFFF00"/>
                </a:highlight>
              </a:rPr>
              <a:t>book</a:t>
            </a:r>
            <a:r>
              <a:rPr lang="en-US" sz="3200" dirty="0"/>
              <a:t> that includes all </a:t>
            </a:r>
            <a:r>
              <a:rPr lang="en-US" sz="3200" dirty="0">
                <a:highlight>
                  <a:srgbClr val="00FF00"/>
                </a:highlight>
              </a:rPr>
              <a:t>ki</a:t>
            </a:r>
            <a:r>
              <a:rPr lang="en-US" sz="3200" dirty="0">
                <a:highlight>
                  <a:srgbClr val="FFFF00"/>
                </a:highlight>
              </a:rPr>
              <a:t>ds</a:t>
            </a:r>
            <a:r>
              <a:rPr lang="en-US" sz="3200" dirty="0"/>
              <a:t> who have read a particular book (with their </a:t>
            </a:r>
            <a:r>
              <a:rPr lang="en-US" sz="3200" dirty="0">
                <a:highlight>
                  <a:srgbClr val="00FF00"/>
                </a:highlight>
              </a:rPr>
              <a:t>grade level</a:t>
            </a:r>
            <a:r>
              <a:rPr lang="en-US" sz="3200" dirty="0"/>
              <a:t>).  </a:t>
            </a:r>
            <a:r>
              <a:rPr lang="en-US" sz="3200" dirty="0">
                <a:solidFill>
                  <a:schemeClr val="bg1"/>
                </a:solidFill>
              </a:rPr>
              <a:t>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FBDEBB64-154C-0673-49AB-3F8E0205C8BD}"/>
                  </a:ext>
                </a:extLst>
              </p14:cNvPr>
              <p14:cNvContentPartPr/>
              <p14:nvPr/>
            </p14:nvContentPartPr>
            <p14:xfrm>
              <a:off x="6448160" y="2576732"/>
              <a:ext cx="406800" cy="593640"/>
            </p14:xfrm>
          </p:contentPart>
        </mc:Choice>
        <mc:Fallback xmlns="">
          <p:pic>
            <p:nvPicPr>
              <p:cNvPr id="11" name="Ink 10">
                <a:extLst>
                  <a:ext uri="{FF2B5EF4-FFF2-40B4-BE49-F238E27FC236}">
                    <a16:creationId xmlns:a16="http://schemas.microsoft.com/office/drawing/2014/main" id="{FBDEBB64-154C-0673-49AB-3F8E0205C8BD}"/>
                  </a:ext>
                </a:extLst>
              </p:cNvPr>
              <p:cNvPicPr/>
              <p:nvPr/>
            </p:nvPicPr>
            <p:blipFill>
              <a:blip r:embed="rId3"/>
              <a:stretch>
                <a:fillRect/>
              </a:stretch>
            </p:blipFill>
            <p:spPr>
              <a:xfrm>
                <a:off x="6439160" y="2567732"/>
                <a:ext cx="42444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6DB9B734-A881-0F72-B050-C3D5D96F40C3}"/>
                  </a:ext>
                </a:extLst>
              </p14:cNvPr>
              <p14:cNvContentPartPr/>
              <p14:nvPr/>
            </p14:nvContentPartPr>
            <p14:xfrm>
              <a:off x="3036440" y="2533892"/>
              <a:ext cx="2808000" cy="275760"/>
            </p14:xfrm>
          </p:contentPart>
        </mc:Choice>
        <mc:Fallback xmlns="">
          <p:pic>
            <p:nvPicPr>
              <p:cNvPr id="12" name="Ink 11">
                <a:extLst>
                  <a:ext uri="{FF2B5EF4-FFF2-40B4-BE49-F238E27FC236}">
                    <a16:creationId xmlns:a16="http://schemas.microsoft.com/office/drawing/2014/main" id="{6DB9B734-A881-0F72-B050-C3D5D96F40C3}"/>
                  </a:ext>
                </a:extLst>
              </p:cNvPr>
              <p:cNvPicPr/>
              <p:nvPr/>
            </p:nvPicPr>
            <p:blipFill>
              <a:blip r:embed="rId5"/>
              <a:stretch>
                <a:fillRect/>
              </a:stretch>
            </p:blipFill>
            <p:spPr>
              <a:xfrm>
                <a:off x="3027800" y="2524892"/>
                <a:ext cx="2825640" cy="293400"/>
              </a:xfrm>
              <a:prstGeom prst="rect">
                <a:avLst/>
              </a:prstGeom>
            </p:spPr>
          </p:pic>
        </mc:Fallback>
      </mc:AlternateContent>
    </p:spTree>
    <p:extLst>
      <p:ext uri="{BB962C8B-B14F-4D97-AF65-F5344CB8AC3E}">
        <p14:creationId xmlns:p14="http://schemas.microsoft.com/office/powerpoint/2010/main" val="335747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a:t>
            </a:r>
            <a:r>
              <a:rPr lang="en-US" sz="3200" dirty="0">
                <a:solidFill>
                  <a:schemeClr val="bg1"/>
                </a:solidFill>
              </a:rPr>
              <a:t>It should be possible to print a report on a book that includes all kids who have read a particular book (with their grade level).</a:t>
            </a:r>
            <a:r>
              <a:rPr lang="en-US" sz="3200" dirty="0"/>
              <a:t>  It should be possible to </a:t>
            </a:r>
            <a:r>
              <a:rPr lang="en-US" sz="3200" u="sng" dirty="0"/>
              <a:t>print a report</a:t>
            </a:r>
            <a:r>
              <a:rPr lang="en-US" sz="3200" dirty="0"/>
              <a: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
        <p:nvSpPr>
          <p:cNvPr id="2" name="TextBox 1">
            <a:extLst>
              <a:ext uri="{FF2B5EF4-FFF2-40B4-BE49-F238E27FC236}">
                <a16:creationId xmlns:a16="http://schemas.microsoft.com/office/drawing/2014/main" id="{495EC41B-19C2-B162-C039-DFC7DE2892BD}"/>
              </a:ext>
            </a:extLst>
          </p:cNvPr>
          <p:cNvSpPr txBox="1"/>
          <p:nvPr/>
        </p:nvSpPr>
        <p:spPr>
          <a:xfrm>
            <a:off x="3026004" y="1414021"/>
            <a:ext cx="3883843" cy="1323439"/>
          </a:xfrm>
          <a:prstGeom prst="rect">
            <a:avLst/>
          </a:prstGeom>
          <a:solidFill>
            <a:srgbClr val="92D050"/>
          </a:solidFill>
        </p:spPr>
        <p:txBody>
          <a:bodyPr wrap="square" rtlCol="0">
            <a:spAutoFit/>
          </a:bodyPr>
          <a:lstStyle/>
          <a:p>
            <a:r>
              <a:rPr lang="en-US" sz="2000" b="1" dirty="0"/>
              <a:t>Is this a class to represent or just a command that needs to be run? Like printing to a screen for instance?</a:t>
            </a:r>
          </a:p>
        </p:txBody>
      </p:sp>
      <p:cxnSp>
        <p:nvCxnSpPr>
          <p:cNvPr id="4" name="Straight Arrow Connector 3">
            <a:extLst>
              <a:ext uri="{FF2B5EF4-FFF2-40B4-BE49-F238E27FC236}">
                <a16:creationId xmlns:a16="http://schemas.microsoft.com/office/drawing/2014/main" id="{056E3384-B828-D070-6868-A4ECBC810FE2}"/>
              </a:ext>
            </a:extLst>
          </p:cNvPr>
          <p:cNvCxnSpPr>
            <a:cxnSpLocks/>
          </p:cNvCxnSpPr>
          <p:nvPr/>
        </p:nvCxnSpPr>
        <p:spPr>
          <a:xfrm flipH="1">
            <a:off x="3487917" y="2737460"/>
            <a:ext cx="1480008" cy="7598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8663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a:t>
            </a:r>
            <a:r>
              <a:rPr lang="en-US" sz="3200" dirty="0">
                <a:solidFill>
                  <a:schemeClr val="bg1"/>
                </a:solidFill>
              </a:rPr>
              <a:t>It should be possible to print a report on a book that includes all kids who have read a particular book (with their grade level).</a:t>
            </a:r>
            <a:r>
              <a:rPr lang="en-US" sz="3200" dirty="0"/>
              <a:t>  It should be possible to print a report on a </a:t>
            </a:r>
            <a:r>
              <a:rPr lang="en-US" sz="3200" dirty="0">
                <a:highlight>
                  <a:srgbClr val="FFFF00"/>
                </a:highlight>
              </a:rPr>
              <a:t>kid</a:t>
            </a:r>
            <a:r>
              <a:rPr lang="en-US" sz="3200" dirty="0"/>
              <a:t> that includes the </a:t>
            </a:r>
            <a:r>
              <a:rPr lang="en-US" sz="3200" dirty="0">
                <a:highlight>
                  <a:srgbClr val="00FF00"/>
                </a:highlight>
              </a:rPr>
              <a:t>bo</a:t>
            </a:r>
            <a:r>
              <a:rPr lang="en-US" sz="3200" dirty="0">
                <a:highlight>
                  <a:srgbClr val="FFFF00"/>
                </a:highlight>
              </a:rPr>
              <a:t>oks</a:t>
            </a:r>
            <a:r>
              <a:rPr lang="en-US" sz="3200" dirty="0"/>
              <a:t> (with </a:t>
            </a:r>
            <a:r>
              <a:rPr lang="en-US" sz="3200" dirty="0">
                <a:highlight>
                  <a:srgbClr val="00FF00"/>
                </a:highlight>
              </a:rPr>
              <a:t>authors</a:t>
            </a:r>
            <a:r>
              <a:rPr lang="en-US" sz="3200" dirty="0"/>
              <a:t>)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87ECAB9-8A28-02C4-AB26-D0D1D2F6C273}"/>
                  </a:ext>
                </a:extLst>
              </p14:cNvPr>
              <p14:cNvContentPartPr/>
              <p14:nvPr/>
            </p14:nvContentPartPr>
            <p14:xfrm>
              <a:off x="1111880" y="3363692"/>
              <a:ext cx="4489200" cy="709200"/>
            </p14:xfrm>
          </p:contentPart>
        </mc:Choice>
        <mc:Fallback xmlns="">
          <p:pic>
            <p:nvPicPr>
              <p:cNvPr id="2" name="Ink 1">
                <a:extLst>
                  <a:ext uri="{FF2B5EF4-FFF2-40B4-BE49-F238E27FC236}">
                    <a16:creationId xmlns:a16="http://schemas.microsoft.com/office/drawing/2014/main" id="{387ECAB9-8A28-02C4-AB26-D0D1D2F6C273}"/>
                  </a:ext>
                </a:extLst>
              </p:cNvPr>
              <p:cNvPicPr/>
              <p:nvPr/>
            </p:nvPicPr>
            <p:blipFill>
              <a:blip r:embed="rId3"/>
              <a:stretch>
                <a:fillRect/>
              </a:stretch>
            </p:blipFill>
            <p:spPr>
              <a:xfrm>
                <a:off x="1103240" y="3354692"/>
                <a:ext cx="450684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C3E21BD-CB7E-5125-4148-44B63C0AD441}"/>
                  </a:ext>
                </a:extLst>
              </p14:cNvPr>
              <p14:cNvContentPartPr/>
              <p14:nvPr/>
            </p14:nvContentPartPr>
            <p14:xfrm>
              <a:off x="1698320" y="4326692"/>
              <a:ext cx="1372320" cy="293400"/>
            </p14:xfrm>
          </p:contentPart>
        </mc:Choice>
        <mc:Fallback xmlns="">
          <p:pic>
            <p:nvPicPr>
              <p:cNvPr id="4" name="Ink 3">
                <a:extLst>
                  <a:ext uri="{FF2B5EF4-FFF2-40B4-BE49-F238E27FC236}">
                    <a16:creationId xmlns:a16="http://schemas.microsoft.com/office/drawing/2014/main" id="{AC3E21BD-CB7E-5125-4148-44B63C0AD441}"/>
                  </a:ext>
                </a:extLst>
              </p:cNvPr>
              <p:cNvPicPr/>
              <p:nvPr/>
            </p:nvPicPr>
            <p:blipFill>
              <a:blip r:embed="rId5"/>
              <a:stretch>
                <a:fillRect/>
              </a:stretch>
            </p:blipFill>
            <p:spPr>
              <a:xfrm>
                <a:off x="1689320" y="4317692"/>
                <a:ext cx="1389960" cy="311040"/>
              </a:xfrm>
              <a:prstGeom prst="rect">
                <a:avLst/>
              </a:prstGeom>
            </p:spPr>
          </p:pic>
        </mc:Fallback>
      </mc:AlternateContent>
    </p:spTree>
    <p:extLst>
      <p:ext uri="{BB962C8B-B14F-4D97-AF65-F5344CB8AC3E}">
        <p14:creationId xmlns:p14="http://schemas.microsoft.com/office/powerpoint/2010/main" val="69057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262417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3" name="TextBox 2">
            <a:extLst>
              <a:ext uri="{FF2B5EF4-FFF2-40B4-BE49-F238E27FC236}">
                <a16:creationId xmlns:a16="http://schemas.microsoft.com/office/drawing/2014/main" id="{34F2712C-DCDB-299B-1AC1-E69B829B02DB}"/>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highlight>
                  <a:srgbClr val="00FFFF"/>
                </a:highlight>
              </a:rPr>
              <a:t>verbs</a:t>
            </a:r>
            <a:endParaRPr lang="en-US" dirty="0">
              <a:highlight>
                <a:srgbClr val="00FFFF"/>
              </a:highlight>
            </a:endParaRPr>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18552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381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15" name="TextBox 14">
            <a:extLst>
              <a:ext uri="{FF2B5EF4-FFF2-40B4-BE49-F238E27FC236}">
                <a16:creationId xmlns:a16="http://schemas.microsoft.com/office/drawing/2014/main" id="{BE5E16B3-7FCC-ECCE-4739-C4FC1886389A}"/>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highlight>
                  <a:srgbClr val="00FFFF"/>
                </a:highlight>
              </a:rPr>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565B0E52-D923-86D1-C03B-59231D169C4C}"/>
                  </a:ext>
                </a:extLst>
              </p14:cNvPr>
              <p14:cNvContentPartPr/>
              <p14:nvPr/>
            </p14:nvContentPartPr>
            <p14:xfrm>
              <a:off x="1515869" y="79004"/>
              <a:ext cx="730080" cy="164520"/>
            </p14:xfrm>
          </p:contentPart>
        </mc:Choice>
        <mc:Fallback xmlns="">
          <p:pic>
            <p:nvPicPr>
              <p:cNvPr id="16" name="Ink 15">
                <a:extLst>
                  <a:ext uri="{FF2B5EF4-FFF2-40B4-BE49-F238E27FC236}">
                    <a16:creationId xmlns:a16="http://schemas.microsoft.com/office/drawing/2014/main" id="{565B0E52-D923-86D1-C03B-59231D169C4C}"/>
                  </a:ext>
                </a:extLst>
              </p:cNvPr>
              <p:cNvPicPr/>
              <p:nvPr/>
            </p:nvPicPr>
            <p:blipFill>
              <a:blip r:embed="rId3"/>
              <a:stretch>
                <a:fillRect/>
              </a:stretch>
            </p:blipFill>
            <p:spPr>
              <a:xfrm>
                <a:off x="1507229" y="70004"/>
                <a:ext cx="7477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161567C5-D5D4-EDC5-7D0A-6B253255773A}"/>
                  </a:ext>
                </a:extLst>
              </p14:cNvPr>
              <p14:cNvContentPartPr/>
              <p14:nvPr/>
            </p14:nvContentPartPr>
            <p14:xfrm>
              <a:off x="6079589" y="123644"/>
              <a:ext cx="1022400" cy="178560"/>
            </p14:xfrm>
          </p:contentPart>
        </mc:Choice>
        <mc:Fallback xmlns="">
          <p:pic>
            <p:nvPicPr>
              <p:cNvPr id="17" name="Ink 16">
                <a:extLst>
                  <a:ext uri="{FF2B5EF4-FFF2-40B4-BE49-F238E27FC236}">
                    <a16:creationId xmlns:a16="http://schemas.microsoft.com/office/drawing/2014/main" id="{161567C5-D5D4-EDC5-7D0A-6B253255773A}"/>
                  </a:ext>
                </a:extLst>
              </p:cNvPr>
              <p:cNvPicPr/>
              <p:nvPr/>
            </p:nvPicPr>
            <p:blipFill>
              <a:blip r:embed="rId5"/>
              <a:stretch>
                <a:fillRect/>
              </a:stretch>
            </p:blipFill>
            <p:spPr>
              <a:xfrm>
                <a:off x="6070949" y="114644"/>
                <a:ext cx="10400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9BD95F50-B40C-E329-3CA3-9D101A6BC8DA}"/>
                  </a:ext>
                </a:extLst>
              </p14:cNvPr>
              <p14:cNvContentPartPr/>
              <p14:nvPr/>
            </p14:nvContentPartPr>
            <p14:xfrm>
              <a:off x="5202269" y="585164"/>
              <a:ext cx="710280" cy="160560"/>
            </p14:xfrm>
          </p:contentPart>
        </mc:Choice>
        <mc:Fallback xmlns="">
          <p:pic>
            <p:nvPicPr>
              <p:cNvPr id="18" name="Ink 17">
                <a:extLst>
                  <a:ext uri="{FF2B5EF4-FFF2-40B4-BE49-F238E27FC236}">
                    <a16:creationId xmlns:a16="http://schemas.microsoft.com/office/drawing/2014/main" id="{9BD95F50-B40C-E329-3CA3-9D101A6BC8DA}"/>
                  </a:ext>
                </a:extLst>
              </p:cNvPr>
              <p:cNvPicPr/>
              <p:nvPr/>
            </p:nvPicPr>
            <p:blipFill>
              <a:blip r:embed="rId7"/>
              <a:stretch>
                <a:fillRect/>
              </a:stretch>
            </p:blipFill>
            <p:spPr>
              <a:xfrm>
                <a:off x="5193629" y="576524"/>
                <a:ext cx="7279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593878D8-1951-E0D0-7209-FD40DA737A72}"/>
                  </a:ext>
                </a:extLst>
              </p14:cNvPr>
              <p14:cNvContentPartPr/>
              <p14:nvPr/>
            </p14:nvContentPartPr>
            <p14:xfrm>
              <a:off x="5874389" y="1151804"/>
              <a:ext cx="534960" cy="108360"/>
            </p14:xfrm>
          </p:contentPart>
        </mc:Choice>
        <mc:Fallback xmlns="">
          <p:pic>
            <p:nvPicPr>
              <p:cNvPr id="19" name="Ink 18">
                <a:extLst>
                  <a:ext uri="{FF2B5EF4-FFF2-40B4-BE49-F238E27FC236}">
                    <a16:creationId xmlns:a16="http://schemas.microsoft.com/office/drawing/2014/main" id="{593878D8-1951-E0D0-7209-FD40DA737A72}"/>
                  </a:ext>
                </a:extLst>
              </p:cNvPr>
              <p:cNvPicPr/>
              <p:nvPr/>
            </p:nvPicPr>
            <p:blipFill>
              <a:blip r:embed="rId9"/>
              <a:stretch>
                <a:fillRect/>
              </a:stretch>
            </p:blipFill>
            <p:spPr>
              <a:xfrm>
                <a:off x="5865749" y="1142804"/>
                <a:ext cx="552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CB414C63-FB32-89E0-99EE-7C7E3F08CEF3}"/>
                  </a:ext>
                </a:extLst>
              </p14:cNvPr>
              <p14:cNvContentPartPr/>
              <p14:nvPr/>
            </p14:nvContentPartPr>
            <p14:xfrm>
              <a:off x="3883520" y="1506812"/>
              <a:ext cx="972360" cy="227520"/>
            </p14:xfrm>
          </p:contentPart>
        </mc:Choice>
        <mc:Fallback xmlns="">
          <p:pic>
            <p:nvPicPr>
              <p:cNvPr id="3" name="Ink 2">
                <a:extLst>
                  <a:ext uri="{FF2B5EF4-FFF2-40B4-BE49-F238E27FC236}">
                    <a16:creationId xmlns:a16="http://schemas.microsoft.com/office/drawing/2014/main" id="{CB414C63-FB32-89E0-99EE-7C7E3F08CEF3}"/>
                  </a:ext>
                </a:extLst>
              </p:cNvPr>
              <p:cNvPicPr/>
              <p:nvPr/>
            </p:nvPicPr>
            <p:blipFill>
              <a:blip r:embed="rId11"/>
              <a:stretch>
                <a:fillRect/>
              </a:stretch>
            </p:blipFill>
            <p:spPr>
              <a:xfrm>
                <a:off x="3874520" y="1498172"/>
                <a:ext cx="9900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57A0EFAB-1EBA-AD9C-3D41-E7B503E50C7A}"/>
                  </a:ext>
                </a:extLst>
              </p14:cNvPr>
              <p14:cNvContentPartPr/>
              <p14:nvPr/>
            </p14:nvContentPartPr>
            <p14:xfrm>
              <a:off x="7050080" y="1534892"/>
              <a:ext cx="670320" cy="174240"/>
            </p14:xfrm>
          </p:contentPart>
        </mc:Choice>
        <mc:Fallback xmlns="">
          <p:pic>
            <p:nvPicPr>
              <p:cNvPr id="4" name="Ink 3">
                <a:extLst>
                  <a:ext uri="{FF2B5EF4-FFF2-40B4-BE49-F238E27FC236}">
                    <a16:creationId xmlns:a16="http://schemas.microsoft.com/office/drawing/2014/main" id="{57A0EFAB-1EBA-AD9C-3D41-E7B503E50C7A}"/>
                  </a:ext>
                </a:extLst>
              </p:cNvPr>
              <p:cNvPicPr/>
              <p:nvPr/>
            </p:nvPicPr>
            <p:blipFill>
              <a:blip r:embed="rId13"/>
              <a:stretch>
                <a:fillRect/>
              </a:stretch>
            </p:blipFill>
            <p:spPr>
              <a:xfrm>
                <a:off x="7041440" y="1526252"/>
                <a:ext cx="6879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FF91A6B8-6547-7676-D63D-6C3CB17EEA8E}"/>
                  </a:ext>
                </a:extLst>
              </p14:cNvPr>
              <p14:cNvContentPartPr/>
              <p14:nvPr/>
            </p14:nvContentPartPr>
            <p14:xfrm>
              <a:off x="1186040" y="2374412"/>
              <a:ext cx="2886480" cy="277200"/>
            </p14:xfrm>
          </p:contentPart>
        </mc:Choice>
        <mc:Fallback xmlns="">
          <p:pic>
            <p:nvPicPr>
              <p:cNvPr id="5" name="Ink 4">
                <a:extLst>
                  <a:ext uri="{FF2B5EF4-FFF2-40B4-BE49-F238E27FC236}">
                    <a16:creationId xmlns:a16="http://schemas.microsoft.com/office/drawing/2014/main" id="{FF91A6B8-6547-7676-D63D-6C3CB17EEA8E}"/>
                  </a:ext>
                </a:extLst>
              </p:cNvPr>
              <p:cNvPicPr/>
              <p:nvPr/>
            </p:nvPicPr>
            <p:blipFill>
              <a:blip r:embed="rId15"/>
              <a:stretch>
                <a:fillRect/>
              </a:stretch>
            </p:blipFill>
            <p:spPr>
              <a:xfrm>
                <a:off x="1177040" y="2365772"/>
                <a:ext cx="29041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C6398D48-93A9-BA8F-0E22-46660FB2D2AC}"/>
                  </a:ext>
                </a:extLst>
              </p14:cNvPr>
              <p14:cNvContentPartPr/>
              <p14:nvPr/>
            </p14:nvContentPartPr>
            <p14:xfrm>
              <a:off x="4551680" y="3392852"/>
              <a:ext cx="2650680" cy="236880"/>
            </p14:xfrm>
          </p:contentPart>
        </mc:Choice>
        <mc:Fallback xmlns="">
          <p:pic>
            <p:nvPicPr>
              <p:cNvPr id="6" name="Ink 5">
                <a:extLst>
                  <a:ext uri="{FF2B5EF4-FFF2-40B4-BE49-F238E27FC236}">
                    <a16:creationId xmlns:a16="http://schemas.microsoft.com/office/drawing/2014/main" id="{C6398D48-93A9-BA8F-0E22-46660FB2D2AC}"/>
                  </a:ext>
                </a:extLst>
              </p:cNvPr>
              <p:cNvPicPr/>
              <p:nvPr/>
            </p:nvPicPr>
            <p:blipFill>
              <a:blip r:embed="rId17"/>
              <a:stretch>
                <a:fillRect/>
              </a:stretch>
            </p:blipFill>
            <p:spPr>
              <a:xfrm>
                <a:off x="4542680" y="3383852"/>
                <a:ext cx="26683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5D96724B-2C44-93C6-DB8D-04FAB94E5EF5}"/>
                  </a:ext>
                </a:extLst>
              </p14:cNvPr>
              <p14:cNvContentPartPr/>
              <p14:nvPr/>
            </p14:nvContentPartPr>
            <p14:xfrm>
              <a:off x="6096800" y="3955532"/>
              <a:ext cx="1713960" cy="627480"/>
            </p14:xfrm>
          </p:contentPart>
        </mc:Choice>
        <mc:Fallback xmlns="">
          <p:pic>
            <p:nvPicPr>
              <p:cNvPr id="7" name="Ink 6">
                <a:extLst>
                  <a:ext uri="{FF2B5EF4-FFF2-40B4-BE49-F238E27FC236}">
                    <a16:creationId xmlns:a16="http://schemas.microsoft.com/office/drawing/2014/main" id="{5D96724B-2C44-93C6-DB8D-04FAB94E5EF5}"/>
                  </a:ext>
                </a:extLst>
              </p:cNvPr>
              <p:cNvPicPr/>
              <p:nvPr/>
            </p:nvPicPr>
            <p:blipFill>
              <a:blip r:embed="rId19"/>
              <a:stretch>
                <a:fillRect/>
              </a:stretch>
            </p:blipFill>
            <p:spPr>
              <a:xfrm>
                <a:off x="6087800" y="3946892"/>
                <a:ext cx="173160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Ink 8">
                <a:extLst>
                  <a:ext uri="{FF2B5EF4-FFF2-40B4-BE49-F238E27FC236}">
                    <a16:creationId xmlns:a16="http://schemas.microsoft.com/office/drawing/2014/main" id="{00824B6F-191D-7E0B-268B-2439FDA1996B}"/>
                  </a:ext>
                </a:extLst>
              </p14:cNvPr>
              <p14:cNvContentPartPr/>
              <p14:nvPr/>
            </p14:nvContentPartPr>
            <p14:xfrm>
              <a:off x="6304520" y="2497532"/>
              <a:ext cx="2019600" cy="263520"/>
            </p14:xfrm>
          </p:contentPart>
        </mc:Choice>
        <mc:Fallback xmlns="">
          <p:pic>
            <p:nvPicPr>
              <p:cNvPr id="9" name="Ink 8">
                <a:extLst>
                  <a:ext uri="{FF2B5EF4-FFF2-40B4-BE49-F238E27FC236}">
                    <a16:creationId xmlns:a16="http://schemas.microsoft.com/office/drawing/2014/main" id="{00824B6F-191D-7E0B-268B-2439FDA1996B}"/>
                  </a:ext>
                </a:extLst>
              </p:cNvPr>
              <p:cNvPicPr/>
              <p:nvPr/>
            </p:nvPicPr>
            <p:blipFill>
              <a:blip r:embed="rId21"/>
              <a:stretch>
                <a:fillRect/>
              </a:stretch>
            </p:blipFill>
            <p:spPr>
              <a:xfrm>
                <a:off x="6295520" y="2488892"/>
                <a:ext cx="2037240" cy="281160"/>
              </a:xfrm>
              <a:prstGeom prst="rect">
                <a:avLst/>
              </a:prstGeom>
            </p:spPr>
          </p:pic>
        </mc:Fallback>
      </mc:AlternateContent>
      <p:grpSp>
        <p:nvGrpSpPr>
          <p:cNvPr id="12" name="Group 11">
            <a:extLst>
              <a:ext uri="{FF2B5EF4-FFF2-40B4-BE49-F238E27FC236}">
                <a16:creationId xmlns:a16="http://schemas.microsoft.com/office/drawing/2014/main" id="{5EBEB195-C654-6EAB-53C8-C98073DCB69F}"/>
              </a:ext>
            </a:extLst>
          </p:cNvPr>
          <p:cNvGrpSpPr/>
          <p:nvPr/>
        </p:nvGrpSpPr>
        <p:grpSpPr>
          <a:xfrm>
            <a:off x="3253160" y="1583492"/>
            <a:ext cx="442080" cy="561240"/>
            <a:chOff x="3253160" y="1583492"/>
            <a:chExt cx="442080" cy="561240"/>
          </a:xfrm>
        </p:grpSpPr>
        <mc:AlternateContent xmlns:mc="http://schemas.openxmlformats.org/markup-compatibility/2006" xmlns:p14="http://schemas.microsoft.com/office/powerpoint/2010/main">
          <mc:Choice Requires="p14">
            <p:contentPart p14:bwMode="auto" r:id="rId22">
              <p14:nvContentPartPr>
                <p14:cNvPr id="10" name="Ink 9">
                  <a:extLst>
                    <a:ext uri="{FF2B5EF4-FFF2-40B4-BE49-F238E27FC236}">
                      <a16:creationId xmlns:a16="http://schemas.microsoft.com/office/drawing/2014/main" id="{CDD4D3E6-E94C-BB93-58CF-E9A6B1B265E5}"/>
                    </a:ext>
                  </a:extLst>
                </p14:cNvPr>
                <p14:cNvContentPartPr/>
                <p14:nvPr/>
              </p14:nvContentPartPr>
              <p14:xfrm>
                <a:off x="3270440" y="1583492"/>
                <a:ext cx="384120" cy="462240"/>
              </p14:xfrm>
            </p:contentPart>
          </mc:Choice>
          <mc:Fallback xmlns="">
            <p:pic>
              <p:nvPicPr>
                <p:cNvPr id="10" name="Ink 9">
                  <a:extLst>
                    <a:ext uri="{FF2B5EF4-FFF2-40B4-BE49-F238E27FC236}">
                      <a16:creationId xmlns:a16="http://schemas.microsoft.com/office/drawing/2014/main" id="{CDD4D3E6-E94C-BB93-58CF-E9A6B1B265E5}"/>
                    </a:ext>
                  </a:extLst>
                </p:cNvPr>
                <p:cNvPicPr/>
                <p:nvPr/>
              </p:nvPicPr>
              <p:blipFill>
                <a:blip r:embed="rId23"/>
                <a:stretch>
                  <a:fillRect/>
                </a:stretch>
              </p:blipFill>
              <p:spPr>
                <a:xfrm>
                  <a:off x="3261800" y="1574852"/>
                  <a:ext cx="40176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 name="Ink 10">
                  <a:extLst>
                    <a:ext uri="{FF2B5EF4-FFF2-40B4-BE49-F238E27FC236}">
                      <a16:creationId xmlns:a16="http://schemas.microsoft.com/office/drawing/2014/main" id="{21D19DD8-314A-1416-7F1D-B22F0B86C220}"/>
                    </a:ext>
                  </a:extLst>
                </p14:cNvPr>
                <p14:cNvContentPartPr/>
                <p14:nvPr/>
              </p14:nvContentPartPr>
              <p14:xfrm>
                <a:off x="3253160" y="1649372"/>
                <a:ext cx="442080" cy="495360"/>
              </p14:xfrm>
            </p:contentPart>
          </mc:Choice>
          <mc:Fallback xmlns="">
            <p:pic>
              <p:nvPicPr>
                <p:cNvPr id="11" name="Ink 10">
                  <a:extLst>
                    <a:ext uri="{FF2B5EF4-FFF2-40B4-BE49-F238E27FC236}">
                      <a16:creationId xmlns:a16="http://schemas.microsoft.com/office/drawing/2014/main" id="{21D19DD8-314A-1416-7F1D-B22F0B86C220}"/>
                    </a:ext>
                  </a:extLst>
                </p:cNvPr>
                <p:cNvPicPr/>
                <p:nvPr/>
              </p:nvPicPr>
              <p:blipFill>
                <a:blip r:embed="rId25"/>
                <a:stretch>
                  <a:fillRect/>
                </a:stretch>
              </p:blipFill>
              <p:spPr>
                <a:xfrm>
                  <a:off x="3244520" y="1640732"/>
                  <a:ext cx="459720" cy="51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3" name="Ink 12">
                <a:extLst>
                  <a:ext uri="{FF2B5EF4-FFF2-40B4-BE49-F238E27FC236}">
                    <a16:creationId xmlns:a16="http://schemas.microsoft.com/office/drawing/2014/main" id="{07312CAD-E30B-217F-B072-5156D7F3F4E8}"/>
                  </a:ext>
                </a:extLst>
              </p14:cNvPr>
              <p14:cNvContentPartPr/>
              <p14:nvPr/>
            </p14:nvContentPartPr>
            <p14:xfrm>
              <a:off x="7714640" y="5265212"/>
              <a:ext cx="1130040" cy="439200"/>
            </p14:xfrm>
          </p:contentPart>
        </mc:Choice>
        <mc:Fallback xmlns="">
          <p:pic>
            <p:nvPicPr>
              <p:cNvPr id="13" name="Ink 12">
                <a:extLst>
                  <a:ext uri="{FF2B5EF4-FFF2-40B4-BE49-F238E27FC236}">
                    <a16:creationId xmlns:a16="http://schemas.microsoft.com/office/drawing/2014/main" id="{07312CAD-E30B-217F-B072-5156D7F3F4E8}"/>
                  </a:ext>
                </a:extLst>
              </p:cNvPr>
              <p:cNvPicPr/>
              <p:nvPr/>
            </p:nvPicPr>
            <p:blipFill>
              <a:blip r:embed="rId27"/>
              <a:stretch>
                <a:fillRect/>
              </a:stretch>
            </p:blipFill>
            <p:spPr>
              <a:xfrm>
                <a:off x="7705640" y="5256572"/>
                <a:ext cx="114768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F34403CC-2CD3-C4DD-0BDF-7476A1BAE81B}"/>
                  </a:ext>
                </a:extLst>
              </p14:cNvPr>
              <p14:cNvContentPartPr/>
              <p14:nvPr/>
            </p14:nvContentPartPr>
            <p14:xfrm>
              <a:off x="225920" y="2672492"/>
              <a:ext cx="991440" cy="319680"/>
            </p14:xfrm>
          </p:contentPart>
        </mc:Choice>
        <mc:Fallback xmlns="">
          <p:pic>
            <p:nvPicPr>
              <p:cNvPr id="32" name="Ink 31">
                <a:extLst>
                  <a:ext uri="{FF2B5EF4-FFF2-40B4-BE49-F238E27FC236}">
                    <a16:creationId xmlns:a16="http://schemas.microsoft.com/office/drawing/2014/main" id="{F34403CC-2CD3-C4DD-0BDF-7476A1BAE81B}"/>
                  </a:ext>
                </a:extLst>
              </p:cNvPr>
              <p:cNvPicPr/>
              <p:nvPr/>
            </p:nvPicPr>
            <p:blipFill>
              <a:blip r:embed="rId29"/>
              <a:stretch>
                <a:fillRect/>
              </a:stretch>
            </p:blipFill>
            <p:spPr>
              <a:xfrm>
                <a:off x="217280" y="2663492"/>
                <a:ext cx="100908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1C28F576-3879-4766-5725-66674B5C0C79}"/>
                  </a:ext>
                </a:extLst>
              </p14:cNvPr>
              <p14:cNvContentPartPr/>
              <p14:nvPr/>
            </p14:nvContentPartPr>
            <p14:xfrm>
              <a:off x="3917360" y="2651252"/>
              <a:ext cx="1302840" cy="290520"/>
            </p14:xfrm>
          </p:contentPart>
        </mc:Choice>
        <mc:Fallback xmlns="">
          <p:pic>
            <p:nvPicPr>
              <p:cNvPr id="33" name="Ink 32">
                <a:extLst>
                  <a:ext uri="{FF2B5EF4-FFF2-40B4-BE49-F238E27FC236}">
                    <a16:creationId xmlns:a16="http://schemas.microsoft.com/office/drawing/2014/main" id="{1C28F576-3879-4766-5725-66674B5C0C79}"/>
                  </a:ext>
                </a:extLst>
              </p:cNvPr>
              <p:cNvPicPr/>
              <p:nvPr/>
            </p:nvPicPr>
            <p:blipFill>
              <a:blip r:embed="rId31"/>
              <a:stretch>
                <a:fillRect/>
              </a:stretch>
            </p:blipFill>
            <p:spPr>
              <a:xfrm>
                <a:off x="3908360" y="2642612"/>
                <a:ext cx="13204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15426BF-BDE3-B096-F74E-65F49EBA279C}"/>
                  </a:ext>
                </a:extLst>
              </p14:cNvPr>
              <p14:cNvContentPartPr/>
              <p14:nvPr/>
            </p14:nvContentPartPr>
            <p14:xfrm>
              <a:off x="3892520" y="3600572"/>
              <a:ext cx="939240" cy="378000"/>
            </p14:xfrm>
          </p:contentPart>
        </mc:Choice>
        <mc:Fallback xmlns="">
          <p:pic>
            <p:nvPicPr>
              <p:cNvPr id="37" name="Ink 36">
                <a:extLst>
                  <a:ext uri="{FF2B5EF4-FFF2-40B4-BE49-F238E27FC236}">
                    <a16:creationId xmlns:a16="http://schemas.microsoft.com/office/drawing/2014/main" id="{315426BF-BDE3-B096-F74E-65F49EBA279C}"/>
                  </a:ext>
                </a:extLst>
              </p:cNvPr>
              <p:cNvPicPr/>
              <p:nvPr/>
            </p:nvPicPr>
            <p:blipFill>
              <a:blip r:embed="rId33"/>
              <a:stretch>
                <a:fillRect/>
              </a:stretch>
            </p:blipFill>
            <p:spPr>
              <a:xfrm>
                <a:off x="3883520" y="3591932"/>
                <a:ext cx="95688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11DF9C1A-EE86-FB6C-746C-A05E78BF4724}"/>
                  </a:ext>
                </a:extLst>
              </p14:cNvPr>
              <p14:cNvContentPartPr/>
              <p14:nvPr/>
            </p14:nvContentPartPr>
            <p14:xfrm>
              <a:off x="7069880" y="3591212"/>
              <a:ext cx="1350720" cy="378360"/>
            </p14:xfrm>
          </p:contentPart>
        </mc:Choice>
        <mc:Fallback xmlns="">
          <p:pic>
            <p:nvPicPr>
              <p:cNvPr id="38" name="Ink 37">
                <a:extLst>
                  <a:ext uri="{FF2B5EF4-FFF2-40B4-BE49-F238E27FC236}">
                    <a16:creationId xmlns:a16="http://schemas.microsoft.com/office/drawing/2014/main" id="{11DF9C1A-EE86-FB6C-746C-A05E78BF4724}"/>
                  </a:ext>
                </a:extLst>
              </p:cNvPr>
              <p:cNvPicPr/>
              <p:nvPr/>
            </p:nvPicPr>
            <p:blipFill>
              <a:blip r:embed="rId35"/>
              <a:stretch>
                <a:fillRect/>
              </a:stretch>
            </p:blipFill>
            <p:spPr>
              <a:xfrm>
                <a:off x="7061240" y="3582572"/>
                <a:ext cx="1368360" cy="396000"/>
              </a:xfrm>
              <a:prstGeom prst="rect">
                <a:avLst/>
              </a:prstGeom>
            </p:spPr>
          </p:pic>
        </mc:Fallback>
      </mc:AlternateContent>
    </p:spTree>
    <p:extLst>
      <p:ext uri="{BB962C8B-B14F-4D97-AF65-F5344CB8AC3E}">
        <p14:creationId xmlns:p14="http://schemas.microsoft.com/office/powerpoint/2010/main" val="255803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a:t>
            </a:r>
            <a:r>
              <a:rPr lang="en-US" sz="3200" dirty="0">
                <a:highlight>
                  <a:srgbClr val="FFFF00"/>
                </a:highlight>
              </a:rPr>
              <a:t>It</a:t>
            </a:r>
            <a:r>
              <a:rPr lang="en-US" sz="3200" dirty="0"/>
              <a:t> should be possible to </a:t>
            </a:r>
            <a:r>
              <a:rPr lang="en-US" sz="3200" dirty="0">
                <a:highlight>
                  <a:srgbClr val="00FFFF"/>
                </a:highlight>
              </a:rPr>
              <a:t>print</a:t>
            </a:r>
            <a:r>
              <a:rPr lang="en-US" sz="3200" dirty="0"/>
              <a:t> a report on a book that includes all kids who have read a particular book (with their grade level).  </a:t>
            </a:r>
            <a:r>
              <a:rPr lang="en-US" sz="3200" dirty="0">
                <a:highlight>
                  <a:srgbClr val="FFFF00"/>
                </a:highlight>
              </a:rPr>
              <a:t>It</a:t>
            </a:r>
            <a:r>
              <a:rPr lang="en-US" sz="3200" dirty="0"/>
              <a:t> should be possible to </a:t>
            </a:r>
            <a:r>
              <a:rPr lang="en-US" sz="3200" dirty="0">
                <a:highlight>
                  <a:srgbClr val="00FFFF"/>
                </a:highlight>
              </a:rPr>
              <a:t>print</a:t>
            </a:r>
            <a:r>
              <a:rPr lang="en-US" sz="3200" dirty="0"/>
              <a:t> a report on a kid that includes the books (with authors) a particular kid has read.</a:t>
            </a:r>
          </a:p>
        </p:txBody>
      </p:sp>
      <p:sp>
        <p:nvSpPr>
          <p:cNvPr id="15" name="TextBox 14">
            <a:extLst>
              <a:ext uri="{FF2B5EF4-FFF2-40B4-BE49-F238E27FC236}">
                <a16:creationId xmlns:a16="http://schemas.microsoft.com/office/drawing/2014/main" id="{BE5E16B3-7FCC-ECCE-4739-C4FC1886389A}"/>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C4A548D3-D49F-B8C5-D018-5BE43CAC21D7}"/>
                  </a:ext>
                </a:extLst>
              </p14:cNvPr>
              <p14:cNvContentPartPr/>
              <p14:nvPr/>
            </p14:nvContentPartPr>
            <p14:xfrm>
              <a:off x="1652960" y="547412"/>
              <a:ext cx="1420200" cy="1724760"/>
            </p14:xfrm>
          </p:contentPart>
        </mc:Choice>
        <mc:Fallback xmlns="">
          <p:pic>
            <p:nvPicPr>
              <p:cNvPr id="12" name="Ink 11">
                <a:extLst>
                  <a:ext uri="{FF2B5EF4-FFF2-40B4-BE49-F238E27FC236}">
                    <a16:creationId xmlns:a16="http://schemas.microsoft.com/office/drawing/2014/main" id="{C4A548D3-D49F-B8C5-D018-5BE43CAC21D7}"/>
                  </a:ext>
                </a:extLst>
              </p:cNvPr>
              <p:cNvPicPr/>
              <p:nvPr/>
            </p:nvPicPr>
            <p:blipFill>
              <a:blip r:embed="rId3"/>
              <a:stretch>
                <a:fillRect/>
              </a:stretch>
            </p:blipFill>
            <p:spPr>
              <a:xfrm>
                <a:off x="1644320" y="538772"/>
                <a:ext cx="1437840" cy="174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2AEE378B-9912-089C-66FA-838F7F47B90F}"/>
                  </a:ext>
                </a:extLst>
              </p14:cNvPr>
              <p14:cNvContentPartPr/>
              <p14:nvPr/>
            </p14:nvContentPartPr>
            <p14:xfrm>
              <a:off x="2253800" y="3339212"/>
              <a:ext cx="1539000" cy="874080"/>
            </p14:xfrm>
          </p:contentPart>
        </mc:Choice>
        <mc:Fallback xmlns="">
          <p:pic>
            <p:nvPicPr>
              <p:cNvPr id="13" name="Ink 12">
                <a:extLst>
                  <a:ext uri="{FF2B5EF4-FFF2-40B4-BE49-F238E27FC236}">
                    <a16:creationId xmlns:a16="http://schemas.microsoft.com/office/drawing/2014/main" id="{2AEE378B-9912-089C-66FA-838F7F47B90F}"/>
                  </a:ext>
                </a:extLst>
              </p:cNvPr>
              <p:cNvPicPr/>
              <p:nvPr/>
            </p:nvPicPr>
            <p:blipFill>
              <a:blip r:embed="rId5"/>
              <a:stretch>
                <a:fillRect/>
              </a:stretch>
            </p:blipFill>
            <p:spPr>
              <a:xfrm>
                <a:off x="2245160" y="3330572"/>
                <a:ext cx="1556640" cy="89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32E3755C-4E8B-7E16-EBCE-B53D8FD0A104}"/>
                  </a:ext>
                </a:extLst>
              </p14:cNvPr>
              <p14:cNvContentPartPr/>
              <p14:nvPr/>
            </p14:nvContentPartPr>
            <p14:xfrm>
              <a:off x="6406760" y="1997852"/>
              <a:ext cx="1682640" cy="861480"/>
            </p14:xfrm>
          </p:contentPart>
        </mc:Choice>
        <mc:Fallback xmlns="">
          <p:pic>
            <p:nvPicPr>
              <p:cNvPr id="16" name="Ink 15">
                <a:extLst>
                  <a:ext uri="{FF2B5EF4-FFF2-40B4-BE49-F238E27FC236}">
                    <a16:creationId xmlns:a16="http://schemas.microsoft.com/office/drawing/2014/main" id="{32E3755C-4E8B-7E16-EBCE-B53D8FD0A104}"/>
                  </a:ext>
                </a:extLst>
              </p:cNvPr>
              <p:cNvPicPr/>
              <p:nvPr/>
            </p:nvPicPr>
            <p:blipFill>
              <a:blip r:embed="rId7"/>
              <a:stretch>
                <a:fillRect/>
              </a:stretch>
            </p:blipFill>
            <p:spPr>
              <a:xfrm>
                <a:off x="6397760" y="1989212"/>
                <a:ext cx="1700280" cy="879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52A1E755-CA1D-554D-6E1A-20D198BD6A53}"/>
                  </a:ext>
                </a:extLst>
              </p14:cNvPr>
              <p14:cNvContentPartPr/>
              <p14:nvPr/>
            </p14:nvContentPartPr>
            <p14:xfrm>
              <a:off x="3350000" y="1572692"/>
              <a:ext cx="3758040" cy="725400"/>
            </p14:xfrm>
          </p:contentPart>
        </mc:Choice>
        <mc:Fallback xmlns="">
          <p:pic>
            <p:nvPicPr>
              <p:cNvPr id="18" name="Ink 17">
                <a:extLst>
                  <a:ext uri="{FF2B5EF4-FFF2-40B4-BE49-F238E27FC236}">
                    <a16:creationId xmlns:a16="http://schemas.microsoft.com/office/drawing/2014/main" id="{52A1E755-CA1D-554D-6E1A-20D198BD6A53}"/>
                  </a:ext>
                </a:extLst>
              </p:cNvPr>
              <p:cNvPicPr/>
              <p:nvPr/>
            </p:nvPicPr>
            <p:blipFill>
              <a:blip r:embed="rId9"/>
              <a:stretch>
                <a:fillRect/>
              </a:stretch>
            </p:blipFill>
            <p:spPr>
              <a:xfrm>
                <a:off x="3341360" y="1564052"/>
                <a:ext cx="3775680"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8DDC7E77-FC8B-2CD2-36D4-FA7354E34DB5}"/>
                  </a:ext>
                </a:extLst>
              </p14:cNvPr>
              <p14:cNvContentPartPr/>
              <p14:nvPr/>
            </p14:nvContentPartPr>
            <p14:xfrm>
              <a:off x="3195200" y="3513812"/>
              <a:ext cx="4221720" cy="965880"/>
            </p14:xfrm>
          </p:contentPart>
        </mc:Choice>
        <mc:Fallback xmlns="">
          <p:pic>
            <p:nvPicPr>
              <p:cNvPr id="22" name="Ink 21">
                <a:extLst>
                  <a:ext uri="{FF2B5EF4-FFF2-40B4-BE49-F238E27FC236}">
                    <a16:creationId xmlns:a16="http://schemas.microsoft.com/office/drawing/2014/main" id="{8DDC7E77-FC8B-2CD2-36D4-FA7354E34DB5}"/>
                  </a:ext>
                </a:extLst>
              </p:cNvPr>
              <p:cNvPicPr/>
              <p:nvPr/>
            </p:nvPicPr>
            <p:blipFill>
              <a:blip r:embed="rId11"/>
              <a:stretch>
                <a:fillRect/>
              </a:stretch>
            </p:blipFill>
            <p:spPr>
              <a:xfrm>
                <a:off x="3186560" y="3504812"/>
                <a:ext cx="4239360" cy="983520"/>
              </a:xfrm>
              <a:prstGeom prst="rect">
                <a:avLst/>
              </a:prstGeom>
            </p:spPr>
          </p:pic>
        </mc:Fallback>
      </mc:AlternateContent>
      <p:grpSp>
        <p:nvGrpSpPr>
          <p:cNvPr id="36" name="Group 35">
            <a:extLst>
              <a:ext uri="{FF2B5EF4-FFF2-40B4-BE49-F238E27FC236}">
                <a16:creationId xmlns:a16="http://schemas.microsoft.com/office/drawing/2014/main" id="{AB73A206-FEAF-CBDD-A33B-3D26BB14F8D7}"/>
              </a:ext>
            </a:extLst>
          </p:cNvPr>
          <p:cNvGrpSpPr/>
          <p:nvPr/>
        </p:nvGrpSpPr>
        <p:grpSpPr>
          <a:xfrm>
            <a:off x="3704240" y="4495532"/>
            <a:ext cx="359640" cy="519480"/>
            <a:chOff x="3704240" y="4495532"/>
            <a:chExt cx="359640" cy="519480"/>
          </a:xfrm>
        </p:grpSpPr>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7082DD21-BF0A-0EBB-9E10-C673DA3DEA4D}"/>
                    </a:ext>
                  </a:extLst>
                </p14:cNvPr>
                <p14:cNvContentPartPr/>
                <p14:nvPr/>
              </p14:nvContentPartPr>
              <p14:xfrm>
                <a:off x="3704240" y="4495532"/>
                <a:ext cx="359640" cy="389880"/>
              </p14:xfrm>
            </p:contentPart>
          </mc:Choice>
          <mc:Fallback xmlns="">
            <p:pic>
              <p:nvPicPr>
                <p:cNvPr id="31" name="Ink 30">
                  <a:extLst>
                    <a:ext uri="{FF2B5EF4-FFF2-40B4-BE49-F238E27FC236}">
                      <a16:creationId xmlns:a16="http://schemas.microsoft.com/office/drawing/2014/main" id="{7082DD21-BF0A-0EBB-9E10-C673DA3DEA4D}"/>
                    </a:ext>
                  </a:extLst>
                </p:cNvPr>
                <p:cNvPicPr/>
                <p:nvPr/>
              </p:nvPicPr>
              <p:blipFill>
                <a:blip r:embed="rId13"/>
                <a:stretch>
                  <a:fillRect/>
                </a:stretch>
              </p:blipFill>
              <p:spPr>
                <a:xfrm>
                  <a:off x="3695600" y="4486532"/>
                  <a:ext cx="37728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CDB1152D-B439-20D9-0EC0-53206D446824}"/>
                    </a:ext>
                  </a:extLst>
                </p14:cNvPr>
                <p14:cNvContentPartPr/>
                <p14:nvPr/>
              </p14:nvContentPartPr>
              <p14:xfrm>
                <a:off x="3865160" y="5003132"/>
                <a:ext cx="18720" cy="11880"/>
              </p14:xfrm>
            </p:contentPart>
          </mc:Choice>
          <mc:Fallback xmlns="">
            <p:pic>
              <p:nvPicPr>
                <p:cNvPr id="35" name="Ink 34">
                  <a:extLst>
                    <a:ext uri="{FF2B5EF4-FFF2-40B4-BE49-F238E27FC236}">
                      <a16:creationId xmlns:a16="http://schemas.microsoft.com/office/drawing/2014/main" id="{CDB1152D-B439-20D9-0EC0-53206D446824}"/>
                    </a:ext>
                  </a:extLst>
                </p:cNvPr>
                <p:cNvPicPr/>
                <p:nvPr/>
              </p:nvPicPr>
              <p:blipFill>
                <a:blip r:embed="rId15"/>
                <a:stretch>
                  <a:fillRect/>
                </a:stretch>
              </p:blipFill>
              <p:spPr>
                <a:xfrm>
                  <a:off x="3856160" y="4994492"/>
                  <a:ext cx="36360" cy="29520"/>
                </a:xfrm>
                <a:prstGeom prst="rect">
                  <a:avLst/>
                </a:prstGeom>
              </p:spPr>
            </p:pic>
          </mc:Fallback>
        </mc:AlternateContent>
      </p:grpSp>
    </p:spTree>
    <p:extLst>
      <p:ext uri="{BB962C8B-B14F-4D97-AF65-F5344CB8AC3E}">
        <p14:creationId xmlns:p14="http://schemas.microsoft.com/office/powerpoint/2010/main" val="284592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
        <p:nvSpPr>
          <p:cNvPr id="5" name="TextBox 4">
            <a:extLst>
              <a:ext uri="{FF2B5EF4-FFF2-40B4-BE49-F238E27FC236}">
                <a16:creationId xmlns:a16="http://schemas.microsoft.com/office/drawing/2014/main" id="{6CB944EF-C896-680D-DE31-EAA955510745}"/>
              </a:ext>
            </a:extLst>
          </p:cNvPr>
          <p:cNvSpPr txBox="1"/>
          <p:nvPr/>
        </p:nvSpPr>
        <p:spPr>
          <a:xfrm>
            <a:off x="451441" y="4742375"/>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29B1DE9-2693-6EE1-DE42-09E69CB696FC}"/>
                  </a:ext>
                </a:extLst>
              </p14:cNvPr>
              <p14:cNvContentPartPr/>
              <p14:nvPr/>
            </p14:nvContentPartPr>
            <p14:xfrm>
              <a:off x="2085931" y="3817244"/>
              <a:ext cx="9360" cy="360"/>
            </p14:xfrm>
          </p:contentPart>
        </mc:Choice>
        <mc:Fallback xmlns="">
          <p:pic>
            <p:nvPicPr>
              <p:cNvPr id="6" name="Ink 5">
                <a:extLst>
                  <a:ext uri="{FF2B5EF4-FFF2-40B4-BE49-F238E27FC236}">
                    <a16:creationId xmlns:a16="http://schemas.microsoft.com/office/drawing/2014/main" id="{B29B1DE9-2693-6EE1-DE42-09E69CB696FC}"/>
                  </a:ext>
                </a:extLst>
              </p:cNvPr>
              <p:cNvPicPr/>
              <p:nvPr/>
            </p:nvPicPr>
            <p:blipFill>
              <a:blip r:embed="rId5"/>
              <a:stretch>
                <a:fillRect/>
              </a:stretch>
            </p:blipFill>
            <p:spPr>
              <a:xfrm>
                <a:off x="2077291" y="3808244"/>
                <a:ext cx="27000" cy="18000"/>
              </a:xfrm>
              <a:prstGeom prst="rect">
                <a:avLst/>
              </a:prstGeom>
            </p:spPr>
          </p:pic>
        </mc:Fallback>
      </mc:AlternateContent>
    </p:spTree>
    <p:extLst>
      <p:ext uri="{BB962C8B-B14F-4D97-AF65-F5344CB8AC3E}">
        <p14:creationId xmlns:p14="http://schemas.microsoft.com/office/powerpoint/2010/main" val="234292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
        <p:nvSpPr>
          <p:cNvPr id="5" name="TextBox 4">
            <a:extLst>
              <a:ext uri="{FF2B5EF4-FFF2-40B4-BE49-F238E27FC236}">
                <a16:creationId xmlns:a16="http://schemas.microsoft.com/office/drawing/2014/main" id="{6CB944EF-C896-680D-DE31-EAA955510745}"/>
              </a:ext>
            </a:extLst>
          </p:cNvPr>
          <p:cNvSpPr txBox="1"/>
          <p:nvPr/>
        </p:nvSpPr>
        <p:spPr>
          <a:xfrm>
            <a:off x="451441" y="4742375"/>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34D7AB8-4297-6BC8-78BF-68B17C95FD1B}"/>
                  </a:ext>
                </a:extLst>
              </p14:cNvPr>
              <p14:cNvContentPartPr/>
              <p14:nvPr/>
            </p14:nvContentPartPr>
            <p14:xfrm>
              <a:off x="2750669" y="576884"/>
              <a:ext cx="5682960" cy="2779560"/>
            </p14:xfrm>
          </p:contentPart>
        </mc:Choice>
        <mc:Fallback xmlns="">
          <p:pic>
            <p:nvPicPr>
              <p:cNvPr id="3" name="Ink 2">
                <a:extLst>
                  <a:ext uri="{FF2B5EF4-FFF2-40B4-BE49-F238E27FC236}">
                    <a16:creationId xmlns:a16="http://schemas.microsoft.com/office/drawing/2014/main" id="{134D7AB8-4297-6BC8-78BF-68B17C95FD1B}"/>
                  </a:ext>
                </a:extLst>
              </p:cNvPr>
              <p:cNvPicPr/>
              <p:nvPr/>
            </p:nvPicPr>
            <p:blipFill>
              <a:blip r:embed="rId5"/>
              <a:stretch>
                <a:fillRect/>
              </a:stretch>
            </p:blipFill>
            <p:spPr>
              <a:xfrm>
                <a:off x="2741669" y="567884"/>
                <a:ext cx="5700600" cy="279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2B8AC-B519-FDDA-B52A-04A601B9EB0B}"/>
                  </a:ext>
                </a:extLst>
              </p14:cNvPr>
              <p14:cNvContentPartPr/>
              <p14:nvPr/>
            </p14:nvContentPartPr>
            <p14:xfrm>
              <a:off x="1482749" y="1402004"/>
              <a:ext cx="443520" cy="2222640"/>
            </p14:xfrm>
          </p:contentPart>
        </mc:Choice>
        <mc:Fallback xmlns="">
          <p:pic>
            <p:nvPicPr>
              <p:cNvPr id="6" name="Ink 5">
                <a:extLst>
                  <a:ext uri="{FF2B5EF4-FFF2-40B4-BE49-F238E27FC236}">
                    <a16:creationId xmlns:a16="http://schemas.microsoft.com/office/drawing/2014/main" id="{44D2B8AC-B519-FDDA-B52A-04A601B9EB0B}"/>
                  </a:ext>
                </a:extLst>
              </p:cNvPr>
              <p:cNvPicPr/>
              <p:nvPr/>
            </p:nvPicPr>
            <p:blipFill>
              <a:blip r:embed="rId7"/>
              <a:stretch>
                <a:fillRect/>
              </a:stretch>
            </p:blipFill>
            <p:spPr>
              <a:xfrm>
                <a:off x="1473749" y="1393364"/>
                <a:ext cx="461160" cy="224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E68B620-B559-93EF-628A-2CDCCD460D7E}"/>
                  </a:ext>
                </a:extLst>
              </p14:cNvPr>
              <p14:cNvContentPartPr/>
              <p14:nvPr/>
            </p14:nvContentPartPr>
            <p14:xfrm>
              <a:off x="3851909" y="842924"/>
              <a:ext cx="2113920" cy="2932920"/>
            </p14:xfrm>
          </p:contentPart>
        </mc:Choice>
        <mc:Fallback xmlns="">
          <p:pic>
            <p:nvPicPr>
              <p:cNvPr id="7" name="Ink 6">
                <a:extLst>
                  <a:ext uri="{FF2B5EF4-FFF2-40B4-BE49-F238E27FC236}">
                    <a16:creationId xmlns:a16="http://schemas.microsoft.com/office/drawing/2014/main" id="{AE68B620-B559-93EF-628A-2CDCCD460D7E}"/>
                  </a:ext>
                </a:extLst>
              </p:cNvPr>
              <p:cNvPicPr/>
              <p:nvPr/>
            </p:nvPicPr>
            <p:blipFill>
              <a:blip r:embed="rId9"/>
              <a:stretch>
                <a:fillRect/>
              </a:stretch>
            </p:blipFill>
            <p:spPr>
              <a:xfrm>
                <a:off x="3843269" y="834284"/>
                <a:ext cx="2131560" cy="295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46C4774-67C2-0A91-9303-CC15CE12AC4F}"/>
                  </a:ext>
                </a:extLst>
              </p14:cNvPr>
              <p14:cNvContentPartPr/>
              <p14:nvPr/>
            </p14:nvContentPartPr>
            <p14:xfrm>
              <a:off x="1668509" y="869564"/>
              <a:ext cx="3448080" cy="3143880"/>
            </p14:xfrm>
          </p:contentPart>
        </mc:Choice>
        <mc:Fallback xmlns="">
          <p:pic>
            <p:nvPicPr>
              <p:cNvPr id="9" name="Ink 8">
                <a:extLst>
                  <a:ext uri="{FF2B5EF4-FFF2-40B4-BE49-F238E27FC236}">
                    <a16:creationId xmlns:a16="http://schemas.microsoft.com/office/drawing/2014/main" id="{446C4774-67C2-0A91-9303-CC15CE12AC4F}"/>
                  </a:ext>
                </a:extLst>
              </p:cNvPr>
              <p:cNvPicPr/>
              <p:nvPr/>
            </p:nvPicPr>
            <p:blipFill>
              <a:blip r:embed="rId11"/>
              <a:stretch>
                <a:fillRect/>
              </a:stretch>
            </p:blipFill>
            <p:spPr>
              <a:xfrm>
                <a:off x="1659869" y="860564"/>
                <a:ext cx="3465720" cy="3161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684C141A-9A8B-A8F0-DECA-8340A59F35EF}"/>
                  </a:ext>
                </a:extLst>
              </p14:cNvPr>
              <p14:cNvContentPartPr/>
              <p14:nvPr/>
            </p14:nvContentPartPr>
            <p14:xfrm>
              <a:off x="78749" y="301484"/>
              <a:ext cx="747720" cy="2576160"/>
            </p14:xfrm>
          </p:contentPart>
        </mc:Choice>
        <mc:Fallback xmlns="">
          <p:pic>
            <p:nvPicPr>
              <p:cNvPr id="10" name="Ink 9">
                <a:extLst>
                  <a:ext uri="{FF2B5EF4-FFF2-40B4-BE49-F238E27FC236}">
                    <a16:creationId xmlns:a16="http://schemas.microsoft.com/office/drawing/2014/main" id="{684C141A-9A8B-A8F0-DECA-8340A59F35EF}"/>
                  </a:ext>
                </a:extLst>
              </p:cNvPr>
              <p:cNvPicPr/>
              <p:nvPr/>
            </p:nvPicPr>
            <p:blipFill>
              <a:blip r:embed="rId13"/>
              <a:stretch>
                <a:fillRect/>
              </a:stretch>
            </p:blipFill>
            <p:spPr>
              <a:xfrm>
                <a:off x="69749" y="292844"/>
                <a:ext cx="765360" cy="259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CF07846F-770D-87F3-09CA-CC6BF1B89414}"/>
                  </a:ext>
                </a:extLst>
              </p14:cNvPr>
              <p14:cNvContentPartPr/>
              <p14:nvPr/>
            </p14:nvContentPartPr>
            <p14:xfrm>
              <a:off x="3035789" y="576524"/>
              <a:ext cx="2079720" cy="2027520"/>
            </p14:xfrm>
          </p:contentPart>
        </mc:Choice>
        <mc:Fallback xmlns="">
          <p:pic>
            <p:nvPicPr>
              <p:cNvPr id="11" name="Ink 10">
                <a:extLst>
                  <a:ext uri="{FF2B5EF4-FFF2-40B4-BE49-F238E27FC236}">
                    <a16:creationId xmlns:a16="http://schemas.microsoft.com/office/drawing/2014/main" id="{CF07846F-770D-87F3-09CA-CC6BF1B89414}"/>
                  </a:ext>
                </a:extLst>
              </p:cNvPr>
              <p:cNvPicPr/>
              <p:nvPr/>
            </p:nvPicPr>
            <p:blipFill>
              <a:blip r:embed="rId15"/>
              <a:stretch>
                <a:fillRect/>
              </a:stretch>
            </p:blipFill>
            <p:spPr>
              <a:xfrm>
                <a:off x="3027149" y="567524"/>
                <a:ext cx="2097360" cy="2045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834627D-3623-8AE6-8547-27147BE9CBDE}"/>
                  </a:ext>
                </a:extLst>
              </p14:cNvPr>
              <p14:cNvContentPartPr/>
              <p14:nvPr/>
            </p14:nvContentPartPr>
            <p14:xfrm>
              <a:off x="6329429" y="328124"/>
              <a:ext cx="1066320" cy="2311200"/>
            </p14:xfrm>
          </p:contentPart>
        </mc:Choice>
        <mc:Fallback xmlns="">
          <p:pic>
            <p:nvPicPr>
              <p:cNvPr id="12" name="Ink 11">
                <a:extLst>
                  <a:ext uri="{FF2B5EF4-FFF2-40B4-BE49-F238E27FC236}">
                    <a16:creationId xmlns:a16="http://schemas.microsoft.com/office/drawing/2014/main" id="{E834627D-3623-8AE6-8547-27147BE9CBDE}"/>
                  </a:ext>
                </a:extLst>
              </p:cNvPr>
              <p:cNvPicPr/>
              <p:nvPr/>
            </p:nvPicPr>
            <p:blipFill>
              <a:blip r:embed="rId17"/>
              <a:stretch>
                <a:fillRect/>
              </a:stretch>
            </p:blipFill>
            <p:spPr>
              <a:xfrm>
                <a:off x="6320789" y="319124"/>
                <a:ext cx="1083960" cy="2328840"/>
              </a:xfrm>
              <a:prstGeom prst="rect">
                <a:avLst/>
              </a:prstGeom>
            </p:spPr>
          </p:pic>
        </mc:Fallback>
      </mc:AlternateContent>
    </p:spTree>
    <p:extLst>
      <p:ext uri="{BB962C8B-B14F-4D97-AF65-F5344CB8AC3E}">
        <p14:creationId xmlns:p14="http://schemas.microsoft.com/office/powerpoint/2010/main" val="9859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a:t>
            </a:r>
            <a:r>
              <a:rPr lang="en-US" sz="2000" dirty="0" err="1">
                <a:highlight>
                  <a:srgbClr val="FFFF00"/>
                </a:highlight>
                <a:cs typeface="Calibri"/>
              </a:rPr>
              <a:t>Main</a:t>
            </a:r>
            <a:endParaRPr lang="en-US" sz="2000" dirty="0">
              <a:highlight>
                <a:srgbClr val="FFFF00"/>
              </a:highlight>
              <a:cs typeface="Calibri"/>
            </a:endParaRPr>
          </a:p>
          <a:p>
            <a:endParaRPr lang="en-US" dirty="0"/>
          </a:p>
        </p:txBody>
      </p: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2592750"/>
            <a:ext cx="2047066" cy="25369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pic>
        <p:nvPicPr>
          <p:cNvPr id="10" name="Picture 2" descr="A screenshot of a cell phone&#10;&#10;Description generated with very high confidence">
            <a:extLst>
              <a:ext uri="{FF2B5EF4-FFF2-40B4-BE49-F238E27FC236}">
                <a16:creationId xmlns:a16="http://schemas.microsoft.com/office/drawing/2014/main" id="{4E6D5B42-E8E2-4B6A-AB89-AE9EA63DB5E4}"/>
              </a:ext>
            </a:extLst>
          </p:cNvPr>
          <p:cNvPicPr>
            <a:picLocks noChangeAspect="1"/>
          </p:cNvPicPr>
          <p:nvPr/>
        </p:nvPicPr>
        <p:blipFill>
          <a:blip r:embed="rId3"/>
          <a:stretch>
            <a:fillRect/>
          </a:stretch>
        </p:blipFill>
        <p:spPr>
          <a:xfrm>
            <a:off x="605791" y="846353"/>
            <a:ext cx="8187955" cy="174639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7"/>
            <a:ext cx="4149090" cy="16053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2353084"/>
            <a:ext cx="0" cy="1605346"/>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706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 screenshot of a cell phone&#10;&#10;Description generated with very high confidence">
            <a:extLst>
              <a:ext uri="{FF2B5EF4-FFF2-40B4-BE49-F238E27FC236}">
                <a16:creationId xmlns:a16="http://schemas.microsoft.com/office/drawing/2014/main" id="{A41A93D2-63AE-414E-AD3C-3E9358B73B96}"/>
              </a:ext>
            </a:extLst>
          </p:cNvPr>
          <p:cNvPicPr>
            <a:picLocks noChangeAspect="1"/>
          </p:cNvPicPr>
          <p:nvPr/>
        </p:nvPicPr>
        <p:blipFill>
          <a:blip r:embed="rId3"/>
          <a:stretch>
            <a:fillRect/>
          </a:stretch>
        </p:blipFill>
        <p:spPr>
          <a:xfrm>
            <a:off x="605791" y="846353"/>
            <a:ext cx="8187955" cy="1746397"/>
          </a:xfrm>
          <a:prstGeom prst="rect">
            <a:avLst/>
          </a:prstGeom>
        </p:spPr>
      </p:pic>
      <p:sp>
        <p:nvSpPr>
          <p:cNvPr id="3" name="Title 2"/>
          <p:cNvSpPr>
            <a:spLocks noGrp="1"/>
          </p:cNvSpPr>
          <p:nvPr>
            <p:ph type="title"/>
          </p:nvPr>
        </p:nvSpPr>
        <p:spPr>
          <a:xfrm>
            <a:off x="457200" y="194628"/>
            <a:ext cx="8229600" cy="722889"/>
          </a:xfrm>
        </p:spPr>
        <p:txBody>
          <a:bodyPr>
            <a:normAutofit/>
          </a:bodyPr>
          <a:lstStyle/>
          <a:p>
            <a:r>
              <a:rPr lang="en-US"/>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i="1" dirty="0"/>
              <a:t>handle</a:t>
            </a:r>
            <a:r>
              <a:rPr lang="en-US" sz="2000" dirty="0">
                <a:cs typeface="Calibri"/>
              </a:rPr>
              <a:t> methods will have special meaning for us, as they will represent places where user commands enter the system</a:t>
            </a:r>
          </a:p>
          <a:p>
            <a:r>
              <a:rPr lang="en-US" sz="2000" dirty="0">
                <a:highlight>
                  <a:srgbClr val="FFFF00"/>
                </a:highlight>
                <a:cs typeface="Calibri"/>
              </a:rPr>
              <a:t>Examine the UML diagram and use your analysis skills in order to determine:</a:t>
            </a:r>
          </a:p>
          <a:p>
            <a:pPr marL="685800" lvl="1" indent="-342900">
              <a:buFont typeface="+mj-lt"/>
              <a:buAutoNum type="arabicPeriod"/>
            </a:pPr>
            <a:r>
              <a:rPr lang="en-US" sz="1700" dirty="0">
                <a:cs typeface="Calibri"/>
              </a:rPr>
              <a:t>If what is required by the </a:t>
            </a:r>
            <a:r>
              <a:rPr lang="en-US" sz="1700" i="1" dirty="0">
                <a:cs typeface="Calibri"/>
              </a:rPr>
              <a:t>story problem </a:t>
            </a:r>
            <a:r>
              <a:rPr lang="en-US" sz="1700" dirty="0">
                <a:cs typeface="Calibri"/>
              </a:rPr>
              <a:t>can be stored by the design presented in the UML diagram</a:t>
            </a:r>
          </a:p>
          <a:p>
            <a:pPr marL="685800" lvl="1" indent="-342900">
              <a:buFont typeface="+mj-lt"/>
              <a:buAutoNum type="arabicPeriod"/>
            </a:pPr>
            <a:r>
              <a:rPr lang="en-US" sz="1700" dirty="0">
                <a:cs typeface="Calibri"/>
              </a:rPr>
              <a:t>If you can implement the </a:t>
            </a:r>
            <a:r>
              <a:rPr lang="en-US" sz="1700" i="1" dirty="0">
                <a:cs typeface="Calibri"/>
              </a:rPr>
              <a:t>handle </a:t>
            </a:r>
            <a:r>
              <a:rPr lang="en-US" sz="1700" dirty="0">
                <a:cs typeface="Calibri"/>
              </a:rPr>
              <a:t>methods in the UML </a:t>
            </a:r>
            <a:r>
              <a:rPr lang="en-US" sz="1700" i="1" dirty="0">
                <a:cs typeface="Calibri"/>
              </a:rPr>
              <a:t>Main</a:t>
            </a:r>
            <a:r>
              <a:rPr lang="en-US" sz="1700" dirty="0">
                <a:cs typeface="Calibri"/>
              </a:rPr>
              <a:t> class given the data stored in the different UML class diagram</a:t>
            </a:r>
          </a:p>
          <a:p>
            <a:endParaRPr lang="en-US" dirty="0"/>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424545"/>
            <a:ext cx="832052" cy="149523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F4E063BE-CBCC-4DC2-9C99-CBA5FBD21613}"/>
              </a:ext>
            </a:extLst>
          </p:cNvPr>
          <p:cNvSpPr/>
          <p:nvPr/>
        </p:nvSpPr>
        <p:spPr>
          <a:xfrm>
            <a:off x="605791" y="1510148"/>
            <a:ext cx="4174027" cy="9143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7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p>
        </p:txBody>
      </p:sp>
      <p:sp>
        <p:nvSpPr>
          <p:cNvPr id="7" name="TextBox 6"/>
          <p:cNvSpPr txBox="1"/>
          <p:nvPr/>
        </p:nvSpPr>
        <p:spPr>
          <a:xfrm>
            <a:off x="167884" y="4424552"/>
            <a:ext cx="2092239" cy="523220"/>
          </a:xfrm>
          <a:prstGeom prst="rect">
            <a:avLst/>
          </a:prstGeom>
          <a:noFill/>
        </p:spPr>
        <p:txBody>
          <a:bodyPr wrap="none" rtlCol="0">
            <a:spAutoFit/>
          </a:bodyPr>
          <a:lstStyle/>
          <a:p>
            <a:r>
              <a:rPr lang="en-US" sz="2800" dirty="0"/>
              <a:t>Bad Design B</a:t>
            </a:r>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10" name="Rounded Rectangle 9"/>
          <p:cNvSpPr/>
          <p:nvPr/>
        </p:nvSpPr>
        <p:spPr>
          <a:xfrm>
            <a:off x="4072000" y="155871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pic>
        <p:nvPicPr>
          <p:cNvPr id="5" name="Picture 4">
            <a:extLst>
              <a:ext uri="{FF2B5EF4-FFF2-40B4-BE49-F238E27FC236}">
                <a16:creationId xmlns:a16="http://schemas.microsoft.com/office/drawing/2014/main" id="{18959D1B-A361-79EE-1C52-92DF27F36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815" y="1508688"/>
            <a:ext cx="1786000" cy="7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grpSp>
        <p:nvGrpSpPr>
          <p:cNvPr id="12" name="Group 11">
            <a:extLst>
              <a:ext uri="{FF2B5EF4-FFF2-40B4-BE49-F238E27FC236}">
                <a16:creationId xmlns:a16="http://schemas.microsoft.com/office/drawing/2014/main" id="{1D286AD0-3187-3E5B-473B-B8A775820A12}"/>
              </a:ext>
            </a:extLst>
          </p:cNvPr>
          <p:cNvGrpSpPr/>
          <p:nvPr/>
        </p:nvGrpSpPr>
        <p:grpSpPr>
          <a:xfrm>
            <a:off x="788491" y="1978364"/>
            <a:ext cx="6815160" cy="1847880"/>
            <a:chOff x="788491" y="1978364"/>
            <a:chExt cx="6815160" cy="184788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E4B21E7-9279-1200-894E-9739F4C5E8BA}"/>
                    </a:ext>
                  </a:extLst>
                </p14:cNvPr>
                <p14:cNvContentPartPr/>
                <p14:nvPr/>
              </p14:nvContentPartPr>
              <p14:xfrm>
                <a:off x="788491" y="1978364"/>
                <a:ext cx="3058200" cy="10080"/>
              </p14:xfrm>
            </p:contentPart>
          </mc:Choice>
          <mc:Fallback xmlns="">
            <p:pic>
              <p:nvPicPr>
                <p:cNvPr id="6" name="Ink 5">
                  <a:extLst>
                    <a:ext uri="{FF2B5EF4-FFF2-40B4-BE49-F238E27FC236}">
                      <a16:creationId xmlns:a16="http://schemas.microsoft.com/office/drawing/2014/main" id="{7E4B21E7-9279-1200-894E-9739F4C5E8BA}"/>
                    </a:ext>
                  </a:extLst>
                </p:cNvPr>
                <p:cNvPicPr/>
                <p:nvPr/>
              </p:nvPicPr>
              <p:blipFill>
                <a:blip r:embed="rId5"/>
                <a:stretch>
                  <a:fillRect/>
                </a:stretch>
              </p:blipFill>
              <p:spPr>
                <a:xfrm>
                  <a:off x="779851" y="1969364"/>
                  <a:ext cx="30758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576420D-FA70-4FA7-314E-8B73E761355F}"/>
                    </a:ext>
                  </a:extLst>
                </p14:cNvPr>
                <p14:cNvContentPartPr/>
                <p14:nvPr/>
              </p14:nvContentPartPr>
              <p14:xfrm>
                <a:off x="3745891" y="1979444"/>
                <a:ext cx="332280" cy="360"/>
              </p14:xfrm>
            </p:contentPart>
          </mc:Choice>
          <mc:Fallback xmlns="">
            <p:pic>
              <p:nvPicPr>
                <p:cNvPr id="7" name="Ink 6">
                  <a:extLst>
                    <a:ext uri="{FF2B5EF4-FFF2-40B4-BE49-F238E27FC236}">
                      <a16:creationId xmlns:a16="http://schemas.microsoft.com/office/drawing/2014/main" id="{D576420D-FA70-4FA7-314E-8B73E761355F}"/>
                    </a:ext>
                  </a:extLst>
                </p:cNvPr>
                <p:cNvPicPr/>
                <p:nvPr/>
              </p:nvPicPr>
              <p:blipFill>
                <a:blip r:embed="rId7"/>
                <a:stretch>
                  <a:fillRect/>
                </a:stretch>
              </p:blipFill>
              <p:spPr>
                <a:xfrm>
                  <a:off x="3737251" y="1970444"/>
                  <a:ext cx="349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A7B4362-6279-FD70-F363-C2A8BBF79C0A}"/>
                    </a:ext>
                  </a:extLst>
                </p14:cNvPr>
                <p14:cNvContentPartPr/>
                <p14:nvPr/>
              </p14:nvContentPartPr>
              <p14:xfrm>
                <a:off x="4225411" y="2041364"/>
                <a:ext cx="3378240" cy="729360"/>
              </p14:xfrm>
            </p:contentPart>
          </mc:Choice>
          <mc:Fallback xmlns="">
            <p:pic>
              <p:nvPicPr>
                <p:cNvPr id="9" name="Ink 8">
                  <a:extLst>
                    <a:ext uri="{FF2B5EF4-FFF2-40B4-BE49-F238E27FC236}">
                      <a16:creationId xmlns:a16="http://schemas.microsoft.com/office/drawing/2014/main" id="{AA7B4362-6279-FD70-F363-C2A8BBF79C0A}"/>
                    </a:ext>
                  </a:extLst>
                </p:cNvPr>
                <p:cNvPicPr/>
                <p:nvPr/>
              </p:nvPicPr>
              <p:blipFill>
                <a:blip r:embed="rId9"/>
                <a:stretch>
                  <a:fillRect/>
                </a:stretch>
              </p:blipFill>
              <p:spPr>
                <a:xfrm>
                  <a:off x="4216411" y="2032724"/>
                  <a:ext cx="3395880"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6A900D1-591C-BB22-1641-993A3F4EA4E7}"/>
                    </a:ext>
                  </a:extLst>
                </p14:cNvPr>
                <p14:cNvContentPartPr/>
                <p14:nvPr/>
              </p14:nvContentPartPr>
              <p14:xfrm>
                <a:off x="6800131" y="2899244"/>
                <a:ext cx="408600" cy="707040"/>
              </p14:xfrm>
            </p:contentPart>
          </mc:Choice>
          <mc:Fallback xmlns="">
            <p:pic>
              <p:nvPicPr>
                <p:cNvPr id="10" name="Ink 9">
                  <a:extLst>
                    <a:ext uri="{FF2B5EF4-FFF2-40B4-BE49-F238E27FC236}">
                      <a16:creationId xmlns:a16="http://schemas.microsoft.com/office/drawing/2014/main" id="{B6A900D1-591C-BB22-1641-993A3F4EA4E7}"/>
                    </a:ext>
                  </a:extLst>
                </p:cNvPr>
                <p:cNvPicPr/>
                <p:nvPr/>
              </p:nvPicPr>
              <p:blipFill>
                <a:blip r:embed="rId11"/>
                <a:stretch>
                  <a:fillRect/>
                </a:stretch>
              </p:blipFill>
              <p:spPr>
                <a:xfrm>
                  <a:off x="6791131" y="2890604"/>
                  <a:ext cx="4262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3987792-799C-E24B-02C8-1BCECC649CE0}"/>
                    </a:ext>
                  </a:extLst>
                </p14:cNvPr>
                <p14:cNvContentPartPr/>
                <p14:nvPr/>
              </p14:nvContentPartPr>
              <p14:xfrm>
                <a:off x="7085971" y="3796724"/>
                <a:ext cx="51840" cy="29520"/>
              </p14:xfrm>
            </p:contentPart>
          </mc:Choice>
          <mc:Fallback xmlns="">
            <p:pic>
              <p:nvPicPr>
                <p:cNvPr id="11" name="Ink 10">
                  <a:extLst>
                    <a:ext uri="{FF2B5EF4-FFF2-40B4-BE49-F238E27FC236}">
                      <a16:creationId xmlns:a16="http://schemas.microsoft.com/office/drawing/2014/main" id="{03987792-799C-E24B-02C8-1BCECC649CE0}"/>
                    </a:ext>
                  </a:extLst>
                </p:cNvPr>
                <p:cNvPicPr/>
                <p:nvPr/>
              </p:nvPicPr>
              <p:blipFill>
                <a:blip r:embed="rId13"/>
                <a:stretch>
                  <a:fillRect/>
                </a:stretch>
              </p:blipFill>
              <p:spPr>
                <a:xfrm>
                  <a:off x="7076971" y="3788084"/>
                  <a:ext cx="69480" cy="47160"/>
                </a:xfrm>
                <a:prstGeom prst="rect">
                  <a:avLst/>
                </a:prstGeom>
              </p:spPr>
            </p:pic>
          </mc:Fallback>
        </mc:AlternateContent>
      </p:grpSp>
    </p:spTree>
    <p:extLst>
      <p:ext uri="{BB962C8B-B14F-4D97-AF65-F5344CB8AC3E}">
        <p14:creationId xmlns:p14="http://schemas.microsoft.com/office/powerpoint/2010/main" val="121522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12B9626-0D09-4D3B-C5D6-4EC1D6725A93}"/>
                  </a:ext>
                </a:extLst>
              </p14:cNvPr>
              <p14:cNvContentPartPr/>
              <p14:nvPr/>
            </p14:nvContentPartPr>
            <p14:xfrm>
              <a:off x="5255371" y="3852524"/>
              <a:ext cx="2912040" cy="135000"/>
            </p14:xfrm>
          </p:contentPart>
        </mc:Choice>
        <mc:Fallback xmlns="">
          <p:pic>
            <p:nvPicPr>
              <p:cNvPr id="2" name="Ink 1">
                <a:extLst>
                  <a:ext uri="{FF2B5EF4-FFF2-40B4-BE49-F238E27FC236}">
                    <a16:creationId xmlns:a16="http://schemas.microsoft.com/office/drawing/2014/main" id="{512B9626-0D09-4D3B-C5D6-4EC1D6725A93}"/>
                  </a:ext>
                </a:extLst>
              </p:cNvPr>
              <p:cNvPicPr/>
              <p:nvPr/>
            </p:nvPicPr>
            <p:blipFill>
              <a:blip r:embed="rId5"/>
              <a:stretch>
                <a:fillRect/>
              </a:stretch>
            </p:blipFill>
            <p:spPr>
              <a:xfrm>
                <a:off x="5246731" y="3843524"/>
                <a:ext cx="29296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920AD47F-5A05-A1A4-3DC6-8324297C2AF7}"/>
                  </a:ext>
                </a:extLst>
              </p14:cNvPr>
              <p14:cNvContentPartPr/>
              <p14:nvPr/>
            </p14:nvContentPartPr>
            <p14:xfrm>
              <a:off x="5251051" y="1874324"/>
              <a:ext cx="1313640" cy="327240"/>
            </p14:xfrm>
          </p:contentPart>
        </mc:Choice>
        <mc:Fallback xmlns="">
          <p:pic>
            <p:nvPicPr>
              <p:cNvPr id="16" name="Ink 15">
                <a:extLst>
                  <a:ext uri="{FF2B5EF4-FFF2-40B4-BE49-F238E27FC236}">
                    <a16:creationId xmlns:a16="http://schemas.microsoft.com/office/drawing/2014/main" id="{920AD47F-5A05-A1A4-3DC6-8324297C2AF7}"/>
                  </a:ext>
                </a:extLst>
              </p:cNvPr>
              <p:cNvPicPr/>
              <p:nvPr/>
            </p:nvPicPr>
            <p:blipFill>
              <a:blip r:embed="rId7"/>
              <a:stretch>
                <a:fillRect/>
              </a:stretch>
            </p:blipFill>
            <p:spPr>
              <a:xfrm>
                <a:off x="5242411" y="1865684"/>
                <a:ext cx="133128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A42A4E4E-4D85-A99A-3581-91794327352C}"/>
                  </a:ext>
                </a:extLst>
              </p14:cNvPr>
              <p14:cNvContentPartPr/>
              <p14:nvPr/>
            </p14:nvContentPartPr>
            <p14:xfrm>
              <a:off x="5450491" y="1741124"/>
              <a:ext cx="1123560" cy="291960"/>
            </p14:xfrm>
          </p:contentPart>
        </mc:Choice>
        <mc:Fallback xmlns="">
          <p:pic>
            <p:nvPicPr>
              <p:cNvPr id="17" name="Ink 16">
                <a:extLst>
                  <a:ext uri="{FF2B5EF4-FFF2-40B4-BE49-F238E27FC236}">
                    <a16:creationId xmlns:a16="http://schemas.microsoft.com/office/drawing/2014/main" id="{A42A4E4E-4D85-A99A-3581-91794327352C}"/>
                  </a:ext>
                </a:extLst>
              </p:cNvPr>
              <p:cNvPicPr/>
              <p:nvPr/>
            </p:nvPicPr>
            <p:blipFill>
              <a:blip r:embed="rId9"/>
              <a:stretch>
                <a:fillRect/>
              </a:stretch>
            </p:blipFill>
            <p:spPr>
              <a:xfrm>
                <a:off x="5441851" y="1732124"/>
                <a:ext cx="11412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E7CA401B-F04B-26E7-7510-EE805DE0567B}"/>
                  </a:ext>
                </a:extLst>
              </p14:cNvPr>
              <p14:cNvContentPartPr/>
              <p14:nvPr/>
            </p14:nvContentPartPr>
            <p14:xfrm>
              <a:off x="5991931" y="1886924"/>
              <a:ext cx="645840" cy="367920"/>
            </p14:xfrm>
          </p:contentPart>
        </mc:Choice>
        <mc:Fallback xmlns="">
          <p:pic>
            <p:nvPicPr>
              <p:cNvPr id="18" name="Ink 17">
                <a:extLst>
                  <a:ext uri="{FF2B5EF4-FFF2-40B4-BE49-F238E27FC236}">
                    <a16:creationId xmlns:a16="http://schemas.microsoft.com/office/drawing/2014/main" id="{E7CA401B-F04B-26E7-7510-EE805DE0567B}"/>
                  </a:ext>
                </a:extLst>
              </p:cNvPr>
              <p:cNvPicPr/>
              <p:nvPr/>
            </p:nvPicPr>
            <p:blipFill>
              <a:blip r:embed="rId11"/>
              <a:stretch>
                <a:fillRect/>
              </a:stretch>
            </p:blipFill>
            <p:spPr>
              <a:xfrm>
                <a:off x="5983291" y="1878284"/>
                <a:ext cx="6634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3BDD7FFA-9DEB-8F74-43B5-72906C98812D}"/>
                  </a:ext>
                </a:extLst>
              </p14:cNvPr>
              <p14:cNvContentPartPr/>
              <p14:nvPr/>
            </p14:nvContentPartPr>
            <p14:xfrm>
              <a:off x="5246371" y="1695044"/>
              <a:ext cx="1341000" cy="338040"/>
            </p14:xfrm>
          </p:contentPart>
        </mc:Choice>
        <mc:Fallback xmlns="">
          <p:pic>
            <p:nvPicPr>
              <p:cNvPr id="19" name="Ink 18">
                <a:extLst>
                  <a:ext uri="{FF2B5EF4-FFF2-40B4-BE49-F238E27FC236}">
                    <a16:creationId xmlns:a16="http://schemas.microsoft.com/office/drawing/2014/main" id="{3BDD7FFA-9DEB-8F74-43B5-72906C98812D}"/>
                  </a:ext>
                </a:extLst>
              </p:cNvPr>
              <p:cNvPicPr/>
              <p:nvPr/>
            </p:nvPicPr>
            <p:blipFill>
              <a:blip r:embed="rId13"/>
              <a:stretch>
                <a:fillRect/>
              </a:stretch>
            </p:blipFill>
            <p:spPr>
              <a:xfrm>
                <a:off x="5237731" y="1686044"/>
                <a:ext cx="1358640" cy="355680"/>
              </a:xfrm>
              <a:prstGeom prst="rect">
                <a:avLst/>
              </a:prstGeom>
            </p:spPr>
          </p:pic>
        </mc:Fallback>
      </mc:AlternateContent>
    </p:spTree>
    <p:extLst>
      <p:ext uri="{BB962C8B-B14F-4D97-AF65-F5344CB8AC3E}">
        <p14:creationId xmlns:p14="http://schemas.microsoft.com/office/powerpoint/2010/main" val="32722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457991" y="159444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Problematic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4112327" y="803748"/>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10" name="TextBox 9">
            <a:extLst>
              <a:ext uri="{FF2B5EF4-FFF2-40B4-BE49-F238E27FC236}">
                <a16:creationId xmlns:a16="http://schemas.microsoft.com/office/drawing/2014/main" id="{3DD55A05-DB3B-9540-9877-A3A13863D874}"/>
              </a:ext>
            </a:extLst>
          </p:cNvPr>
          <p:cNvSpPr txBox="1"/>
          <p:nvPr/>
        </p:nvSpPr>
        <p:spPr>
          <a:xfrm rot="19623622">
            <a:off x="2086654" y="4204987"/>
            <a:ext cx="1598238" cy="369332"/>
          </a:xfrm>
          <a:prstGeom prst="rect">
            <a:avLst/>
          </a:prstGeom>
          <a:noFill/>
        </p:spPr>
        <p:txBody>
          <a:bodyPr wrap="square" rtlCol="0">
            <a:spAutoFit/>
          </a:bodyPr>
          <a:lstStyle/>
          <a:p>
            <a:r>
              <a:rPr lang="en-US" b="1" dirty="0">
                <a:solidFill>
                  <a:srgbClr val="FF0000"/>
                </a:solidFill>
              </a:rPr>
              <a:t>Bad Design A</a:t>
            </a:r>
          </a:p>
        </p:txBody>
      </p:sp>
      <p:sp>
        <p:nvSpPr>
          <p:cNvPr id="11" name="TextBox 10">
            <a:extLst>
              <a:ext uri="{FF2B5EF4-FFF2-40B4-BE49-F238E27FC236}">
                <a16:creationId xmlns:a16="http://schemas.microsoft.com/office/drawing/2014/main" id="{8CA531FA-0CFD-48E9-A6F1-6F5439FD0A91}"/>
              </a:ext>
            </a:extLst>
          </p:cNvPr>
          <p:cNvSpPr txBox="1"/>
          <p:nvPr/>
        </p:nvSpPr>
        <p:spPr>
          <a:xfrm rot="19623622">
            <a:off x="2327189" y="5551070"/>
            <a:ext cx="1598238" cy="369332"/>
          </a:xfrm>
          <a:prstGeom prst="rect">
            <a:avLst/>
          </a:prstGeom>
          <a:noFill/>
        </p:spPr>
        <p:txBody>
          <a:bodyPr wrap="square" rtlCol="0">
            <a:spAutoFit/>
          </a:bodyPr>
          <a:lstStyle/>
          <a:p>
            <a:r>
              <a:rPr lang="en-US" b="1" dirty="0">
                <a:solidFill>
                  <a:srgbClr val="FF0000"/>
                </a:solidFill>
              </a:rPr>
              <a:t>Bad Design B</a:t>
            </a:r>
          </a:p>
        </p:txBody>
      </p:sp>
      <p:pic>
        <p:nvPicPr>
          <p:cNvPr id="3" name="Picture 2">
            <a:extLst>
              <a:ext uri="{FF2B5EF4-FFF2-40B4-BE49-F238E27FC236}">
                <a16:creationId xmlns:a16="http://schemas.microsoft.com/office/drawing/2014/main" id="{DEB6C150-2796-CAE6-E186-E87E72D946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1" y="803748"/>
            <a:ext cx="2032045" cy="81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33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a:t>
            </a:r>
            <a:r>
              <a:rPr lang="en-US" sz="3200" dirty="0">
                <a:solidFill>
                  <a:schemeClr val="bg1"/>
                </a:solidFill>
              </a:rPr>
              <a:t>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519373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a:xfrm>
            <a:off x="275213" y="2075526"/>
            <a:ext cx="7886700" cy="1325563"/>
          </a:xfrm>
        </p:spPr>
        <p:txBody>
          <a:bodyPr/>
          <a:lstStyle/>
          <a:p>
            <a:r>
              <a:rPr lang="en-US" dirty="0"/>
              <a:t>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493820" y="3015638"/>
            <a:ext cx="7449486" cy="2171700"/>
          </a:xfrm>
          <a:prstGeom prst="rect">
            <a:avLst/>
          </a:prstGeom>
        </p:spPr>
      </p:pic>
      <p:sp>
        <p:nvSpPr>
          <p:cNvPr id="3" name="TextBox 2">
            <a:extLst>
              <a:ext uri="{FF2B5EF4-FFF2-40B4-BE49-F238E27FC236}">
                <a16:creationId xmlns:a16="http://schemas.microsoft.com/office/drawing/2014/main" id="{E820B294-7C84-C11C-8096-8E6A0EF332AA}"/>
              </a:ext>
            </a:extLst>
          </p:cNvPr>
          <p:cNvSpPr txBox="1"/>
          <p:nvPr/>
        </p:nvSpPr>
        <p:spPr>
          <a:xfrm>
            <a:off x="155864" y="193003"/>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sp>
        <p:nvSpPr>
          <p:cNvPr id="5" name="TextBox 4">
            <a:extLst>
              <a:ext uri="{FF2B5EF4-FFF2-40B4-BE49-F238E27FC236}">
                <a16:creationId xmlns:a16="http://schemas.microsoft.com/office/drawing/2014/main" id="{C3C810A2-88B8-9498-720D-F266777D2453}"/>
              </a:ext>
            </a:extLst>
          </p:cNvPr>
          <p:cNvSpPr txBox="1"/>
          <p:nvPr/>
        </p:nvSpPr>
        <p:spPr>
          <a:xfrm>
            <a:off x="451441" y="5464668"/>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spTree>
    <p:extLst>
      <p:ext uri="{BB962C8B-B14F-4D97-AF65-F5344CB8AC3E}">
        <p14:creationId xmlns:p14="http://schemas.microsoft.com/office/powerpoint/2010/main" val="1116523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89" y="365126"/>
            <a:ext cx="8747393" cy="1325563"/>
          </a:xfrm>
        </p:spPr>
        <p:txBody>
          <a:bodyPr/>
          <a:lstStyle/>
          <a:p>
            <a:r>
              <a:rPr lang="en-US" dirty="0"/>
              <a:t>In most cases non-workable design is caused by…</a:t>
            </a:r>
          </a:p>
        </p:txBody>
      </p:sp>
      <p:sp>
        <p:nvSpPr>
          <p:cNvPr id="3" name="Content Placeholder 2"/>
          <p:cNvSpPr>
            <a:spLocks noGrp="1"/>
          </p:cNvSpPr>
          <p:nvPr>
            <p:ph idx="1"/>
          </p:nvPr>
        </p:nvSpPr>
        <p:spPr/>
        <p:txBody>
          <a:bodyPr>
            <a:normAutofit lnSpcReduction="10000"/>
          </a:bodyPr>
          <a:lstStyle/>
          <a:p>
            <a:r>
              <a:rPr lang="en-US" sz="2800" dirty="0"/>
              <a:t>Not carefully analyzing the story problem.</a:t>
            </a:r>
          </a:p>
          <a:p>
            <a:r>
              <a:rPr lang="en-US" sz="2800" dirty="0"/>
              <a:t>Not carefully mapping the story problem to the proposed design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398094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a:t>
            </a:r>
            <a:r>
              <a:rPr lang="en-US" sz="3200" dirty="0">
                <a:highlight>
                  <a:srgbClr val="FFFF00"/>
                </a:highlight>
              </a:rPr>
              <a:t>website</a:t>
            </a:r>
            <a:r>
              <a:rPr lang="en-US" sz="3200" dirty="0"/>
              <a:t> tracks books and the kids that read them.  </a:t>
            </a:r>
            <a:r>
              <a:rPr lang="en-US" sz="3200" dirty="0">
                <a:solidFill>
                  <a:schemeClr val="bg1"/>
                </a:solidFill>
              </a:rPr>
              <a:t>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227072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a:t>
            </a:r>
            <a:r>
              <a:rPr lang="en-US" sz="3200" dirty="0">
                <a:highlight>
                  <a:srgbClr val="FFFF00"/>
                </a:highlight>
              </a:rPr>
              <a:t>website</a:t>
            </a:r>
            <a:r>
              <a:rPr lang="en-US" sz="3200" dirty="0"/>
              <a:t>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a:t>
            </a:r>
            <a:r>
              <a:rPr lang="en-US" sz="3200" dirty="0">
                <a:solidFill>
                  <a:schemeClr val="bg1"/>
                </a:solidFill>
              </a:rPr>
              <a:t>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highlight>
                  <a:srgbClr val="00FF00"/>
                </a:highlight>
              </a:rPr>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0270F15-73DD-003F-68BF-F4CB9C88E508}"/>
                  </a:ext>
                </a:extLst>
              </p14:cNvPr>
              <p14:cNvContentPartPr/>
              <p14:nvPr/>
            </p14:nvContentPartPr>
            <p14:xfrm>
              <a:off x="1695934" y="499238"/>
              <a:ext cx="1612800" cy="405000"/>
            </p14:xfrm>
          </p:contentPart>
        </mc:Choice>
        <mc:Fallback xmlns="">
          <p:pic>
            <p:nvPicPr>
              <p:cNvPr id="3" name="Ink 2">
                <a:extLst>
                  <a:ext uri="{FF2B5EF4-FFF2-40B4-BE49-F238E27FC236}">
                    <a16:creationId xmlns:a16="http://schemas.microsoft.com/office/drawing/2014/main" id="{C0270F15-73DD-003F-68BF-F4CB9C88E508}"/>
                  </a:ext>
                </a:extLst>
              </p:cNvPr>
              <p:cNvPicPr/>
              <p:nvPr/>
            </p:nvPicPr>
            <p:blipFill>
              <a:blip r:embed="rId3"/>
              <a:stretch>
                <a:fillRect/>
              </a:stretch>
            </p:blipFill>
            <p:spPr>
              <a:xfrm>
                <a:off x="1687294" y="490598"/>
                <a:ext cx="163044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36121A2-84EC-FDFF-26BE-D9A8D7D4C981}"/>
                  </a:ext>
                </a:extLst>
              </p14:cNvPr>
              <p14:cNvContentPartPr/>
              <p14:nvPr/>
            </p14:nvContentPartPr>
            <p14:xfrm>
              <a:off x="1111294" y="480518"/>
              <a:ext cx="4394160" cy="661320"/>
            </p14:xfrm>
          </p:contentPart>
        </mc:Choice>
        <mc:Fallback xmlns="">
          <p:pic>
            <p:nvPicPr>
              <p:cNvPr id="4" name="Ink 3">
                <a:extLst>
                  <a:ext uri="{FF2B5EF4-FFF2-40B4-BE49-F238E27FC236}">
                    <a16:creationId xmlns:a16="http://schemas.microsoft.com/office/drawing/2014/main" id="{836121A2-84EC-FDFF-26BE-D9A8D7D4C981}"/>
                  </a:ext>
                </a:extLst>
              </p:cNvPr>
              <p:cNvPicPr/>
              <p:nvPr/>
            </p:nvPicPr>
            <p:blipFill>
              <a:blip r:embed="rId5"/>
              <a:stretch>
                <a:fillRect/>
              </a:stretch>
            </p:blipFill>
            <p:spPr>
              <a:xfrm>
                <a:off x="1102294" y="471518"/>
                <a:ext cx="4411800" cy="678960"/>
              </a:xfrm>
              <a:prstGeom prst="rect">
                <a:avLst/>
              </a:prstGeom>
            </p:spPr>
          </p:pic>
        </mc:Fallback>
      </mc:AlternateContent>
    </p:spTree>
    <p:extLst>
      <p:ext uri="{BB962C8B-B14F-4D97-AF65-F5344CB8AC3E}">
        <p14:creationId xmlns:p14="http://schemas.microsoft.com/office/powerpoint/2010/main" val="146587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a:t>
            </a:r>
            <a:r>
              <a:rPr lang="en-US" sz="3200" dirty="0"/>
              <a:t>For each book the system stores the name and author.  </a:t>
            </a:r>
            <a:r>
              <a:rPr lang="en-US" sz="3200" dirty="0">
                <a:solidFill>
                  <a:schemeClr val="bg1"/>
                </a:solidFill>
              </a:rPr>
              <a:t>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97700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a:t>
            </a:r>
            <a:r>
              <a:rPr lang="en-US" sz="3200" dirty="0"/>
              <a:t>For each </a:t>
            </a:r>
            <a:r>
              <a:rPr lang="en-US" sz="3200" dirty="0">
                <a:highlight>
                  <a:srgbClr val="FFFF00"/>
                </a:highlight>
              </a:rPr>
              <a:t>bo</a:t>
            </a:r>
            <a:r>
              <a:rPr lang="en-US" sz="3200" dirty="0">
                <a:highlight>
                  <a:srgbClr val="00FF00"/>
                </a:highlight>
              </a:rPr>
              <a:t>ok</a:t>
            </a:r>
            <a:r>
              <a:rPr lang="en-US" sz="3200" dirty="0"/>
              <a:t> the </a:t>
            </a:r>
            <a:r>
              <a:rPr lang="en-US" sz="3200" dirty="0">
                <a:highlight>
                  <a:srgbClr val="FFFF00"/>
                </a:highlight>
              </a:rPr>
              <a:t>system</a:t>
            </a:r>
            <a:r>
              <a:rPr lang="en-US" sz="3200" dirty="0"/>
              <a:t> stores the </a:t>
            </a:r>
            <a:r>
              <a:rPr lang="en-US" sz="3200" dirty="0">
                <a:highlight>
                  <a:srgbClr val="00FF00"/>
                </a:highlight>
              </a:rPr>
              <a:t>name</a:t>
            </a:r>
            <a:r>
              <a:rPr lang="en-US" sz="3200" dirty="0"/>
              <a:t> and </a:t>
            </a:r>
            <a:r>
              <a:rPr lang="en-US" sz="3200" dirty="0">
                <a:highlight>
                  <a:srgbClr val="00FF00"/>
                </a:highlight>
              </a:rPr>
              <a:t>author</a:t>
            </a:r>
            <a:r>
              <a:rPr lang="en-US" sz="3200" dirty="0"/>
              <a:t>. </a:t>
            </a:r>
            <a:r>
              <a:rPr lang="en-US" sz="3200" dirty="0">
                <a:solidFill>
                  <a:schemeClr val="bg1"/>
                </a:solidFill>
              </a:rPr>
              <a:t>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84953A4-9369-9EBA-5B9C-C9D8917EDEC7}"/>
                  </a:ext>
                </a:extLst>
              </p14:cNvPr>
              <p14:cNvContentPartPr/>
              <p14:nvPr/>
            </p14:nvContentPartPr>
            <p14:xfrm>
              <a:off x="2007694" y="1049318"/>
              <a:ext cx="974880" cy="384480"/>
            </p14:xfrm>
          </p:contentPart>
        </mc:Choice>
        <mc:Fallback xmlns="">
          <p:pic>
            <p:nvPicPr>
              <p:cNvPr id="2" name="Ink 1">
                <a:extLst>
                  <a:ext uri="{FF2B5EF4-FFF2-40B4-BE49-F238E27FC236}">
                    <a16:creationId xmlns:a16="http://schemas.microsoft.com/office/drawing/2014/main" id="{084953A4-9369-9EBA-5B9C-C9D8917EDEC7}"/>
                  </a:ext>
                </a:extLst>
              </p:cNvPr>
              <p:cNvPicPr/>
              <p:nvPr/>
            </p:nvPicPr>
            <p:blipFill>
              <a:blip r:embed="rId3"/>
              <a:stretch>
                <a:fillRect/>
              </a:stretch>
            </p:blipFill>
            <p:spPr>
              <a:xfrm>
                <a:off x="1998694" y="1040318"/>
                <a:ext cx="99252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E97514-F752-4BCC-96F0-8A9C8394BCFD}"/>
                  </a:ext>
                </a:extLst>
              </p14:cNvPr>
              <p14:cNvContentPartPr/>
              <p14:nvPr/>
            </p14:nvContentPartPr>
            <p14:xfrm>
              <a:off x="3101734" y="1036718"/>
              <a:ext cx="4411440" cy="670680"/>
            </p14:xfrm>
          </p:contentPart>
        </mc:Choice>
        <mc:Fallback xmlns="">
          <p:pic>
            <p:nvPicPr>
              <p:cNvPr id="4" name="Ink 3">
                <a:extLst>
                  <a:ext uri="{FF2B5EF4-FFF2-40B4-BE49-F238E27FC236}">
                    <a16:creationId xmlns:a16="http://schemas.microsoft.com/office/drawing/2014/main" id="{B9E97514-F752-4BCC-96F0-8A9C8394BCFD}"/>
                  </a:ext>
                </a:extLst>
              </p:cNvPr>
              <p:cNvPicPr/>
              <p:nvPr/>
            </p:nvPicPr>
            <p:blipFill>
              <a:blip r:embed="rId5"/>
              <a:stretch>
                <a:fillRect/>
              </a:stretch>
            </p:blipFill>
            <p:spPr>
              <a:xfrm>
                <a:off x="3093094" y="1028078"/>
                <a:ext cx="4429080" cy="688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74E4C88-F7CC-B143-55EE-98854D9FA04C}"/>
                  </a:ext>
                </a:extLst>
              </p14:cNvPr>
              <p14:cNvContentPartPr/>
              <p14:nvPr/>
            </p14:nvContentPartPr>
            <p14:xfrm>
              <a:off x="3591334" y="1017638"/>
              <a:ext cx="1151640" cy="274680"/>
            </p14:xfrm>
          </p:contentPart>
        </mc:Choice>
        <mc:Fallback xmlns="">
          <p:pic>
            <p:nvPicPr>
              <p:cNvPr id="5" name="Ink 4">
                <a:extLst>
                  <a:ext uri="{FF2B5EF4-FFF2-40B4-BE49-F238E27FC236}">
                    <a16:creationId xmlns:a16="http://schemas.microsoft.com/office/drawing/2014/main" id="{574E4C88-F7CC-B143-55EE-98854D9FA04C}"/>
                  </a:ext>
                </a:extLst>
              </p:cNvPr>
              <p:cNvPicPr/>
              <p:nvPr/>
            </p:nvPicPr>
            <p:blipFill>
              <a:blip r:embed="rId7"/>
              <a:stretch>
                <a:fillRect/>
              </a:stretch>
            </p:blipFill>
            <p:spPr>
              <a:xfrm>
                <a:off x="3582334" y="1008998"/>
                <a:ext cx="1169280" cy="292320"/>
              </a:xfrm>
              <a:prstGeom prst="rect">
                <a:avLst/>
              </a:prstGeom>
            </p:spPr>
          </p:pic>
        </mc:Fallback>
      </mc:AlternateContent>
    </p:spTree>
    <p:extLst>
      <p:ext uri="{BB962C8B-B14F-4D97-AF65-F5344CB8AC3E}">
        <p14:creationId xmlns:p14="http://schemas.microsoft.com/office/powerpoint/2010/main" val="35241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a:t>
            </a:r>
            <a:r>
              <a:rPr lang="en-US" sz="3200" dirty="0"/>
              <a:t>  For each kid the system stores name and grade level.  </a:t>
            </a:r>
            <a:r>
              <a:rPr lang="en-US" sz="3200" dirty="0">
                <a:solidFill>
                  <a:schemeClr val="bg1"/>
                </a:solidFill>
              </a:rPr>
              <a:t>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92259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a:t>
            </a:r>
            <a:r>
              <a:rPr lang="en-US" sz="3200" dirty="0"/>
              <a:t>  For each </a:t>
            </a:r>
            <a:r>
              <a:rPr lang="en-US" sz="3200" dirty="0">
                <a:highlight>
                  <a:srgbClr val="FFFF00"/>
                </a:highlight>
              </a:rPr>
              <a:t>ki</a:t>
            </a:r>
            <a:r>
              <a:rPr lang="en-US" sz="3200" dirty="0">
                <a:highlight>
                  <a:srgbClr val="00FF00"/>
                </a:highlight>
              </a:rPr>
              <a:t>d</a:t>
            </a:r>
            <a:r>
              <a:rPr lang="en-US" sz="3200" dirty="0"/>
              <a:t> the </a:t>
            </a:r>
            <a:r>
              <a:rPr lang="en-US" sz="3200" dirty="0">
                <a:highlight>
                  <a:srgbClr val="FFFF00"/>
                </a:highlight>
              </a:rPr>
              <a:t>system</a:t>
            </a:r>
            <a:r>
              <a:rPr lang="en-US" sz="3200" dirty="0"/>
              <a:t> stores </a:t>
            </a:r>
            <a:r>
              <a:rPr lang="en-US" sz="3200" dirty="0">
                <a:highlight>
                  <a:srgbClr val="00FF00"/>
                </a:highlight>
              </a:rPr>
              <a:t>name</a:t>
            </a:r>
            <a:r>
              <a:rPr lang="en-US" sz="3200" dirty="0"/>
              <a:t> and </a:t>
            </a:r>
            <a:r>
              <a:rPr lang="en-US" sz="3200" dirty="0">
                <a:highlight>
                  <a:srgbClr val="00FF00"/>
                </a:highlight>
              </a:rPr>
              <a:t>grade level</a:t>
            </a:r>
            <a:r>
              <a:rPr lang="en-US" sz="3200" dirty="0"/>
              <a:t>.  </a:t>
            </a:r>
            <a:r>
              <a:rPr lang="en-US" sz="3200" dirty="0">
                <a:solidFill>
                  <a:schemeClr val="bg1"/>
                </a:solidFill>
              </a:rPr>
              <a:t>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DD78C0A-349B-5F29-CAFC-D696740978F0}"/>
                  </a:ext>
                </a:extLst>
              </p14:cNvPr>
              <p14:cNvContentPartPr/>
              <p14:nvPr/>
            </p14:nvContentPartPr>
            <p14:xfrm>
              <a:off x="1347680" y="1573412"/>
              <a:ext cx="2669400" cy="623520"/>
            </p14:xfrm>
          </p:contentPart>
        </mc:Choice>
        <mc:Fallback xmlns="">
          <p:pic>
            <p:nvPicPr>
              <p:cNvPr id="2" name="Ink 1">
                <a:extLst>
                  <a:ext uri="{FF2B5EF4-FFF2-40B4-BE49-F238E27FC236}">
                    <a16:creationId xmlns:a16="http://schemas.microsoft.com/office/drawing/2014/main" id="{9DD78C0A-349B-5F29-CAFC-D696740978F0}"/>
                  </a:ext>
                </a:extLst>
              </p:cNvPr>
              <p:cNvPicPr/>
              <p:nvPr/>
            </p:nvPicPr>
            <p:blipFill>
              <a:blip r:embed="rId3"/>
              <a:stretch>
                <a:fillRect/>
              </a:stretch>
            </p:blipFill>
            <p:spPr>
              <a:xfrm>
                <a:off x="1338680" y="1564772"/>
                <a:ext cx="2687040" cy="641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3BB5A95-9A30-8CE5-AC53-CBCB36F2A1E1}"/>
                  </a:ext>
                </a:extLst>
              </p14:cNvPr>
              <p14:cNvContentPartPr/>
              <p14:nvPr/>
            </p14:nvContentPartPr>
            <p14:xfrm>
              <a:off x="4229120" y="1517252"/>
              <a:ext cx="3406680" cy="557640"/>
            </p14:xfrm>
          </p:contentPart>
        </mc:Choice>
        <mc:Fallback xmlns="">
          <p:pic>
            <p:nvPicPr>
              <p:cNvPr id="4" name="Ink 3">
                <a:extLst>
                  <a:ext uri="{FF2B5EF4-FFF2-40B4-BE49-F238E27FC236}">
                    <a16:creationId xmlns:a16="http://schemas.microsoft.com/office/drawing/2014/main" id="{33BB5A95-9A30-8CE5-AC53-CBCB36F2A1E1}"/>
                  </a:ext>
                </a:extLst>
              </p:cNvPr>
              <p:cNvPicPr/>
              <p:nvPr/>
            </p:nvPicPr>
            <p:blipFill>
              <a:blip r:embed="rId5"/>
              <a:stretch>
                <a:fillRect/>
              </a:stretch>
            </p:blipFill>
            <p:spPr>
              <a:xfrm>
                <a:off x="4220480" y="1508612"/>
                <a:ext cx="342432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548D415-0BC9-A6F2-3797-8AA81582AAA2}"/>
                  </a:ext>
                </a:extLst>
              </p14:cNvPr>
              <p14:cNvContentPartPr/>
              <p14:nvPr/>
            </p14:nvContentPartPr>
            <p14:xfrm>
              <a:off x="4212920" y="781412"/>
              <a:ext cx="1196280" cy="417960"/>
            </p14:xfrm>
          </p:contentPart>
        </mc:Choice>
        <mc:Fallback xmlns="">
          <p:pic>
            <p:nvPicPr>
              <p:cNvPr id="6" name="Ink 5">
                <a:extLst>
                  <a:ext uri="{FF2B5EF4-FFF2-40B4-BE49-F238E27FC236}">
                    <a16:creationId xmlns:a16="http://schemas.microsoft.com/office/drawing/2014/main" id="{F548D415-0BC9-A6F2-3797-8AA81582AAA2}"/>
                  </a:ext>
                </a:extLst>
              </p:cNvPr>
              <p:cNvPicPr/>
              <p:nvPr/>
            </p:nvPicPr>
            <p:blipFill>
              <a:blip r:embed="rId7"/>
              <a:stretch>
                <a:fillRect/>
              </a:stretch>
            </p:blipFill>
            <p:spPr>
              <a:xfrm>
                <a:off x="4204280" y="772772"/>
                <a:ext cx="1213920" cy="435600"/>
              </a:xfrm>
              <a:prstGeom prst="rect">
                <a:avLst/>
              </a:prstGeom>
            </p:spPr>
          </p:pic>
        </mc:Fallback>
      </mc:AlternateContent>
    </p:spTree>
    <p:extLst>
      <p:ext uri="{BB962C8B-B14F-4D97-AF65-F5344CB8AC3E}">
        <p14:creationId xmlns:p14="http://schemas.microsoft.com/office/powerpoint/2010/main" val="58711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7" ma:contentTypeDescription="Create a new document." ma:contentTypeScope="" ma:versionID="5d1eb4e46a89551cacffd71f81775a5c">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88f943689c6eba50ac915d805157f594"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6B0D7FD-3F15-4031-9B74-9BD0678C88D3}">
  <ds:schemaRefs>
    <ds:schemaRef ds:uri="http://schemas.microsoft.com/sharepoint/v3/contenttype/forms"/>
  </ds:schemaRefs>
</ds:datastoreItem>
</file>

<file path=customXml/itemProps2.xml><?xml version="1.0" encoding="utf-8"?>
<ds:datastoreItem xmlns:ds="http://schemas.openxmlformats.org/officeDocument/2006/customXml" ds:itemID="{DFB705E6-53BA-46E9-9674-976275B28A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CC81C-03FD-4D6F-AA26-1CFBF0EF6A42}">
  <ds:schemaRefs>
    <ds:schemaRef ds:uri="http://purl.org/dc/terms/"/>
    <ds:schemaRef ds:uri="http://schemas.microsoft.com/office/2006/documentManagement/types"/>
    <ds:schemaRef ds:uri="79ddb764-415a-4c38-83b7-908be6382bea"/>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820f9cb1-409d-4c4b-8197-1d4f7dd48124"/>
    <ds:schemaRef ds:uri="08600313-7276-4ca7-b5d3-7d86193ee0ac"/>
  </ds:schemaRefs>
</ds:datastoreItem>
</file>

<file path=docProps/app.xml><?xml version="1.0" encoding="utf-8"?>
<Properties xmlns="http://schemas.openxmlformats.org/officeDocument/2006/extended-properties" xmlns:vt="http://schemas.openxmlformats.org/officeDocument/2006/docPropsVTypes">
  <Template/>
  <TotalTime>148</TotalTime>
  <Words>5280</Words>
  <Application>Microsoft Office PowerPoint</Application>
  <PresentationFormat>On-screen Show (4:3)</PresentationFormat>
  <Paragraphs>278</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Design Problem – Book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parts of the design - Main class</vt:lpstr>
      <vt:lpstr>Good parts of the design – “handle” methods</vt:lpstr>
      <vt:lpstr>PowerPoint Presentation</vt:lpstr>
      <vt:lpstr>PowerPoint Presentation</vt:lpstr>
      <vt:lpstr>PowerPoint Presentation</vt:lpstr>
      <vt:lpstr>What would be a better design?</vt:lpstr>
      <vt:lpstr>A Potential Solution</vt:lpstr>
      <vt:lpstr>In most cases non-workable design is caused by…</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cp:lastModifiedBy>
  <cp:revision>23</cp:revision>
  <cp:lastPrinted>2017-12-19T13:04:52Z</cp:lastPrinted>
  <dcterms:created xsi:type="dcterms:W3CDTF">2014-09-24T21:55:27Z</dcterms:created>
  <dcterms:modified xsi:type="dcterms:W3CDTF">2022-12-06T01:33:44Z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y fmtid="{D5CDD505-2E9C-101B-9397-08002B2CF9AE}" pid="3" name="Order">
    <vt:r8>5800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