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3"/>
  </p:notesMasterIdLst>
  <p:handoutMasterIdLst>
    <p:handoutMasterId r:id="rId14"/>
  </p:handoutMasterIdLst>
  <p:sldIdLst>
    <p:sldId id="373" r:id="rId5"/>
    <p:sldId id="374" r:id="rId6"/>
    <p:sldId id="323" r:id="rId7"/>
    <p:sldId id="327" r:id="rId8"/>
    <p:sldId id="324" r:id="rId9"/>
    <p:sldId id="328" r:id="rId10"/>
    <p:sldId id="325" r:id="rId11"/>
    <p:sldId id="32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60"/>
    <p:restoredTop sz="94694"/>
  </p:normalViewPr>
  <p:slideViewPr>
    <p:cSldViewPr snapToGrid="0">
      <p:cViewPr varScale="1">
        <p:scale>
          <a:sx n="108" d="100"/>
          <a:sy n="108"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1a – obviously you try to use nouns</a:t>
            </a:r>
            <a:r>
              <a:rPr lang="en-US" baseline="0"/>
              <a:t> from the description.  But its not required</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a:t>
            </a:r>
            <a:r>
              <a:rPr lang="en-US" baseline="0"/>
              <a:t> UML is meant to be a simple way to communicate, we often omit simple methods like getters and setters.</a:t>
            </a:r>
          </a:p>
          <a:p>
            <a:r>
              <a:rPr lang="en-US" baseline="0"/>
              <a:t>If we want you to show all methods, we will tell you to do so</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9182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Monday, December 5,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Monday, December 5,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Monday, December 5,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Monday, December 5,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Monday, December 5,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Card Game</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16466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p:txBody>
      </p:sp>
      <p:sp>
        <p:nvSpPr>
          <p:cNvPr id="4" name="TextBox 3">
            <a:extLst>
              <a:ext uri="{FF2B5EF4-FFF2-40B4-BE49-F238E27FC236}">
                <a16:creationId xmlns:a16="http://schemas.microsoft.com/office/drawing/2014/main" id="{5EFB658E-A912-F09C-192D-18D6BD58BD5C}"/>
              </a:ext>
            </a:extLst>
          </p:cNvPr>
          <p:cNvSpPr txBox="1"/>
          <p:nvPr/>
        </p:nvSpPr>
        <p:spPr>
          <a:xfrm>
            <a:off x="61696" y="3647194"/>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82219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F26885-EDB9-37F3-731E-684B7E14200B}"/>
              </a:ext>
            </a:extLst>
          </p:cNvPr>
          <p:cNvSpPr txBox="1"/>
          <p:nvPr/>
        </p:nvSpPr>
        <p:spPr>
          <a:xfrm>
            <a:off x="239697" y="426128"/>
            <a:ext cx="8327254" cy="3539430"/>
          </a:xfrm>
          <a:prstGeom prst="rect">
            <a:avLst/>
          </a:prstGeom>
          <a:noFill/>
        </p:spPr>
        <p:txBody>
          <a:bodyPr wrap="square">
            <a:spAutoFit/>
          </a:bodyPr>
          <a:lstStyle/>
          <a:p>
            <a:pPr marL="0" indent="0">
              <a:buNone/>
            </a:pPr>
            <a:r>
              <a:rPr lang="en-US" sz="28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p:txBody>
      </p:sp>
      <p:sp>
        <p:nvSpPr>
          <p:cNvPr id="6" name="TextBox 5">
            <a:extLst>
              <a:ext uri="{FF2B5EF4-FFF2-40B4-BE49-F238E27FC236}">
                <a16:creationId xmlns:a16="http://schemas.microsoft.com/office/drawing/2014/main" id="{B2B9BF50-8528-0049-A691-A38C4E5B5377}"/>
              </a:ext>
            </a:extLst>
          </p:cNvPr>
          <p:cNvSpPr txBox="1"/>
          <p:nvPr/>
        </p:nvSpPr>
        <p:spPr>
          <a:xfrm>
            <a:off x="61696" y="4826675"/>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7456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4EF093A-1618-302C-50EB-934E88895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49" y="5579706"/>
            <a:ext cx="2820745" cy="112829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4">
            <a:extLst>
              <a:ext uri="{FF2B5EF4-FFF2-40B4-BE49-F238E27FC236}">
                <a16:creationId xmlns:a16="http://schemas.microsoft.com/office/drawing/2014/main" id="{4067D82E-0BD0-9ADC-C38C-C2D943DDD760}"/>
              </a:ext>
            </a:extLst>
          </p:cNvPr>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a:t>My answer (in order of importance)</a:t>
            </a:r>
          </a:p>
          <a:p>
            <a:pPr marL="0" indent="0">
              <a:buNone/>
            </a:pPr>
            <a:r>
              <a:rPr lang="en-US"/>
              <a:t>1a.  The design does not function correctly</a:t>
            </a:r>
          </a:p>
          <a:p>
            <a:pPr marL="0" indent="0">
              <a:buNone/>
            </a:pPr>
            <a:r>
              <a:rPr lang="en-US"/>
              <a:t>The player’s color bonus cannot be preserved if he/she loses all their cards of a particular color</a:t>
            </a:r>
          </a:p>
          <a:p>
            <a:pPr marL="0" indent="0">
              <a:buNone/>
            </a:pPr>
            <a:r>
              <a:rPr lang="en-US"/>
              <a:t>It requires iterating over all objects to get the full set of cards in the players hands to move cards or compute final total</a:t>
            </a:r>
          </a:p>
          <a:p>
            <a:pPr marL="0" indent="0">
              <a:buNone/>
            </a:pPr>
            <a:r>
              <a:rPr lang="en-US"/>
              <a:t>1c. </a:t>
            </a:r>
            <a:r>
              <a:rPr lang="en-US" err="1"/>
              <a:t>Playername</a:t>
            </a:r>
            <a:r>
              <a:rPr lang="en-US"/>
              <a:t> &amp; player color bonus are duplicated across cards</a:t>
            </a:r>
          </a:p>
          <a:p>
            <a:pPr marL="0" indent="0">
              <a:buNone/>
            </a:pPr>
            <a:r>
              <a:rPr lang="en-US"/>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a:p>
          <a:p>
            <a:pPr marL="0" indent="0">
              <a:buNone/>
            </a:pPr>
            <a:r>
              <a:rPr lang="en-US" sz="200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E0A1826C-CB62-8039-02BC-9EA391B253B6}"/>
              </a:ext>
            </a:extLst>
          </p:cNvPr>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a:t>Some design flaws noticed (in order of importance)</a:t>
            </a:r>
          </a:p>
          <a:p>
            <a:pPr marL="0" indent="0">
              <a:buNone/>
            </a:pPr>
            <a:r>
              <a:rPr lang="en-US"/>
              <a:t>1a.  The design does not function correctly</a:t>
            </a:r>
          </a:p>
          <a:p>
            <a:pPr marL="0" indent="0">
              <a:buNone/>
            </a:pPr>
            <a:r>
              <a:rPr lang="en-US"/>
              <a:t>Once a card is added to a player's hand, its specific point value is lost so the card cannot be randomly moved to another player's hand</a:t>
            </a:r>
          </a:p>
          <a:p>
            <a:pPr marL="0" indent="0">
              <a:buNone/>
            </a:pPr>
            <a:r>
              <a:rPr lang="en-US"/>
              <a:t>2a.  Card (common noun from problem) is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6BE52E26-1657-A893-728C-A4F4737DE68C}"/>
              </a:ext>
            </a:extLst>
          </p:cNvPr>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pic>
        <p:nvPicPr>
          <p:cNvPr id="4" name="Picture 2">
            <a:extLst>
              <a:ext uri="{FF2B5EF4-FFF2-40B4-BE49-F238E27FC236}">
                <a16:creationId xmlns:a16="http://schemas.microsoft.com/office/drawing/2014/main" id="{A5707882-BF1F-6DEF-3589-A1C6B66ED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111" y="3347564"/>
            <a:ext cx="2003778" cy="80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err="1"/>
              <a:t>getPoints</a:t>
            </a:r>
            <a:r>
              <a:rPr lang="en-US"/>
              <a:t>(), </a:t>
            </a:r>
            <a:r>
              <a:rPr lang="en-US" err="1"/>
              <a:t>getColor</a:t>
            </a:r>
            <a:r>
              <a:rPr lang="en-US"/>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Reminder:</a:t>
            </a:r>
          </a:p>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i="1">
                <a:solidFill>
                  <a:schemeClr val="tx1"/>
                </a:solidFill>
              </a:rPr>
              <a:t>getters</a:t>
            </a:r>
            <a:r>
              <a:rPr lang="en-US">
                <a:solidFill>
                  <a:schemeClr val="tx1"/>
                </a:solidFill>
              </a:rPr>
              <a:t> and </a:t>
            </a:r>
            <a:r>
              <a:rPr lang="en-US" i="1">
                <a:solidFill>
                  <a:schemeClr val="tx1"/>
                </a:solidFill>
              </a:rPr>
              <a:t>setters</a:t>
            </a:r>
            <a:r>
              <a:rPr lang="en-US">
                <a:solidFill>
                  <a:schemeClr val="tx1"/>
                </a:solidFill>
              </a:rPr>
              <a:t>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customXml/itemProps2.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B0D7FD-3F15-4031-9B74-9BD0678C88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TotalTime>
  <Words>936</Words>
  <Application>Microsoft Office PowerPoint</Application>
  <PresentationFormat>On-screen Show (4:3)</PresentationFormat>
  <Paragraphs>59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Design Problem – Card Game</vt:lpstr>
      <vt:lpstr>PowerPoint Presentation</vt:lpstr>
      <vt:lpstr>PowerPoint Presentation</vt:lpstr>
      <vt:lpstr>PowerPoint Presentation</vt:lpstr>
      <vt:lpstr>PowerPoint Presentation</vt:lpstr>
      <vt:lpstr>PowerPoint Presentation</vt:lpstr>
      <vt:lpstr>PowerPoint Presentation</vt:lpstr>
      <vt:lpstr>A Potential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24</cp:revision>
  <cp:lastPrinted>2017-12-19T13:04:52Z</cp:lastPrinted>
  <dcterms:created xsi:type="dcterms:W3CDTF">2014-09-24T21:55:27Z</dcterms:created>
  <dcterms:modified xsi:type="dcterms:W3CDTF">2022-12-06T01:56:53Z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