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4"/>
  </p:notesMasterIdLst>
  <p:handoutMasterIdLst>
    <p:handoutMasterId r:id="rId25"/>
  </p:handoutMasterIdLst>
  <p:sldIdLst>
    <p:sldId id="311" r:id="rId2"/>
    <p:sldId id="313" r:id="rId3"/>
    <p:sldId id="331" r:id="rId4"/>
    <p:sldId id="332" r:id="rId5"/>
    <p:sldId id="333" r:id="rId6"/>
    <p:sldId id="310" r:id="rId7"/>
    <p:sldId id="314" r:id="rId8"/>
    <p:sldId id="315" r:id="rId9"/>
    <p:sldId id="317" r:id="rId10"/>
    <p:sldId id="318" r:id="rId11"/>
    <p:sldId id="320" r:id="rId12"/>
    <p:sldId id="321" r:id="rId13"/>
    <p:sldId id="319" r:id="rId14"/>
    <p:sldId id="322" r:id="rId15"/>
    <p:sldId id="323" r:id="rId16"/>
    <p:sldId id="325" r:id="rId17"/>
    <p:sldId id="328" r:id="rId18"/>
    <p:sldId id="329" r:id="rId19"/>
    <p:sldId id="312" r:id="rId20"/>
    <p:sldId id="326" r:id="rId21"/>
    <p:sldId id="327" r:id="rId22"/>
    <p:sldId id="330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925" autoAdjust="0"/>
  </p:normalViewPr>
  <p:slideViewPr>
    <p:cSldViewPr snapToObjects="1">
      <p:cViewPr varScale="1">
        <p:scale>
          <a:sx n="87" d="100"/>
          <a:sy n="87" d="100"/>
        </p:scale>
        <p:origin x="28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out 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the Player.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r>
              <a:rPr lang="en-US" dirty="0"/>
              <a:t>Players can collide with eggs</a:t>
            </a:r>
          </a:p>
          <a:p>
            <a:r>
              <a:rPr lang="en-US" dirty="0"/>
              <a:t>Player can collide with “bullets”</a:t>
            </a:r>
          </a:p>
          <a:p>
            <a:r>
              <a:rPr lang="en-US" dirty="0"/>
              <a:t>Bonus: Player collide with another Player?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rocks.</a:t>
            </a:r>
          </a:p>
          <a:p>
            <a:r>
              <a:rPr lang="en-US" dirty="0"/>
              <a:t>Rocks can crush monsters.</a:t>
            </a:r>
          </a:p>
          <a:p>
            <a:r>
              <a:rPr lang="en-US" dirty="0"/>
              <a:t>Players can collide with monsters.</a:t>
            </a:r>
          </a:p>
          <a:p>
            <a:r>
              <a:rPr lang="en-US" dirty="0"/>
              <a:t>Players can be crushed by rocks.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2083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  <a:br>
              <a:rPr lang="en-US" i="1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()” ==/equals)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Type predicated code is OUTLAWED in your project design!</a:t>
            </a:r>
          </a:p>
          <a:p>
            <a:pPr lvl="1"/>
            <a:r>
              <a:rPr lang="en-US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2E5-B95B-0ED9-F343-7088581D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7563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Let’s unpack this phrase: </a:t>
            </a:r>
            <a:r>
              <a:rPr lang="en-US" sz="2800" i="1" dirty="0"/>
              <a:t>type predicted code</a:t>
            </a:r>
            <a:endParaRPr lang="en-US" sz="2800" dirty="0"/>
          </a:p>
          <a:p>
            <a:r>
              <a:rPr lang="en-US" sz="2800" dirty="0"/>
              <a:t>Type = </a:t>
            </a:r>
            <a:r>
              <a:rPr lang="en-US" sz="2800" i="1" dirty="0"/>
              <a:t>the specific class</a:t>
            </a:r>
          </a:p>
          <a:p>
            <a:r>
              <a:rPr lang="en-US" sz="2800" dirty="0"/>
              <a:t>Predicated = </a:t>
            </a:r>
            <a:r>
              <a:rPr lang="en-US" sz="2800" i="1" dirty="0"/>
              <a:t>conditionally dependent upon</a:t>
            </a:r>
          </a:p>
          <a:p>
            <a:pPr marL="0" indent="0">
              <a:buNone/>
            </a:pPr>
            <a:r>
              <a:rPr lang="en-US" sz="2800" dirty="0"/>
              <a:t>If you are using a condition to check the type of an object to decide what to do, you are using type predicated code.</a:t>
            </a:r>
          </a:p>
          <a:p>
            <a:pPr marL="0" indent="0">
              <a:buNone/>
            </a:pPr>
            <a:r>
              <a:rPr lang="en-US" sz="2800" b="1" i="1" dirty="0"/>
              <a:t>Note: </a:t>
            </a:r>
            <a:r>
              <a:rPr lang="en-US" sz="2800" dirty="0"/>
              <a:t>Creating a field in your classes (e.g., String type=“Enemy”) is NOT fixing the problem, you are still using type predicated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CEFD-B45A-0DB5-EC77-4F259CE3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80"/>
            <a:ext cx="9144000" cy="2027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62C-5743-3BBE-C686-BFB76EEF2D1D}"/>
              </a:ext>
            </a:extLst>
          </p:cNvPr>
          <p:cNvSpPr txBox="1"/>
          <p:nvPr/>
        </p:nvSpPr>
        <p:spPr>
          <a:xfrm>
            <a:off x="13716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Final OODP #5</a:t>
            </a:r>
          </a:p>
        </p:txBody>
      </p:sp>
    </p:spTree>
    <p:extLst>
      <p:ext uri="{BB962C8B-B14F-4D97-AF65-F5344CB8AC3E}">
        <p14:creationId xmlns:p14="http://schemas.microsoft.com/office/powerpoint/2010/main" val="16071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19210</TotalTime>
  <Words>1070</Words>
  <Application>Microsoft Macintosh PowerPoint</Application>
  <PresentationFormat>On-screen Show (4:3)</PresentationFormat>
  <Paragraphs>193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CSSE 220</vt:lpstr>
      <vt:lpstr>The specific problem</vt:lpstr>
      <vt:lpstr>The specific problem</vt:lpstr>
      <vt:lpstr>Handling Collisions in General</vt:lpstr>
      <vt:lpstr>PowerPoint Presentation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Live-coding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1169</cp:revision>
  <cp:lastPrinted>2016-10-24T15:45:17Z</cp:lastPrinted>
  <dcterms:created xsi:type="dcterms:W3CDTF">2011-02-07T04:01:01Z</dcterms:created>
  <dcterms:modified xsi:type="dcterms:W3CDTF">2022-11-20T23:04:10Z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