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19"/>
  </p:notesMasterIdLst>
  <p:handoutMasterIdLst>
    <p:handoutMasterId r:id="rId20"/>
  </p:handoutMasterIdLst>
  <p:sldIdLst>
    <p:sldId id="300" r:id="rId5"/>
    <p:sldId id="260" r:id="rId6"/>
    <p:sldId id="263" r:id="rId7"/>
    <p:sldId id="383" r:id="rId8"/>
    <p:sldId id="318" r:id="rId9"/>
    <p:sldId id="319" r:id="rId10"/>
    <p:sldId id="382" r:id="rId11"/>
    <p:sldId id="264" r:id="rId12"/>
    <p:sldId id="316" r:id="rId13"/>
    <p:sldId id="304" r:id="rId14"/>
    <p:sldId id="309" r:id="rId15"/>
    <p:sldId id="327" r:id="rId16"/>
    <p:sldId id="322" r:id="rId17"/>
    <p:sldId id="381"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der, Jason" initials="YJ" lastIdx="1" clrIdx="0">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9F7AC-1410-4252-986F-7997E84350D8}" v="14" dt="2022-09-08T14:56:08.701"/>
    <p1510:client id="{53E6D910-2F32-4879-BD0B-56F74C11C1DE}" v="7" dt="2022-09-07T14:26:52.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787" autoAdjust="0"/>
  </p:normalViewPr>
  <p:slideViewPr>
    <p:cSldViewPr snapToGrid="0">
      <p:cViewPr varScale="1">
        <p:scale>
          <a:sx n="62" d="100"/>
          <a:sy n="62" d="100"/>
        </p:scale>
        <p:origin x="2050"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ram, Daniel" userId="S::ingramda@rose-hulman.edu::6b424d5e-3a88-4a5f-81fb-fd4766c4993d" providerId="AD" clId="Web-{53E6D910-2F32-4879-BD0B-56F74C11C1DE}"/>
    <pc:docChg chg="modSld">
      <pc:chgData name="Ingram, Daniel" userId="S::ingramda@rose-hulman.edu::6b424d5e-3a88-4a5f-81fb-fd4766c4993d" providerId="AD" clId="Web-{53E6D910-2F32-4879-BD0B-56F74C11C1DE}" dt="2022-09-07T14:26:27.872" v="5" actId="20577"/>
      <pc:docMkLst>
        <pc:docMk/>
      </pc:docMkLst>
      <pc:sldChg chg="modSp">
        <pc:chgData name="Ingram, Daniel" userId="S::ingramda@rose-hulman.edu::6b424d5e-3a88-4a5f-81fb-fd4766c4993d" providerId="AD" clId="Web-{53E6D910-2F32-4879-BD0B-56F74C11C1DE}" dt="2022-09-07T14:26:27.872" v="5" actId="20577"/>
        <pc:sldMkLst>
          <pc:docMk/>
          <pc:sldMk cId="811587282" sldId="304"/>
        </pc:sldMkLst>
        <pc:spChg chg="mod">
          <ac:chgData name="Ingram, Daniel" userId="S::ingramda@rose-hulman.edu::6b424d5e-3a88-4a5f-81fb-fd4766c4993d" providerId="AD" clId="Web-{53E6D910-2F32-4879-BD0B-56F74C11C1DE}" dt="2022-09-07T14:26:27.872" v="5" actId="20577"/>
          <ac:spMkLst>
            <pc:docMk/>
            <pc:sldMk cId="811587282" sldId="304"/>
            <ac:spMk id="3" creationId="{00000000-0000-0000-0000-000000000000}"/>
          </ac:spMkLst>
        </pc:spChg>
      </pc:sldChg>
      <pc:sldChg chg="modSp">
        <pc:chgData name="Ingram, Daniel" userId="S::ingramda@rose-hulman.edu::6b424d5e-3a88-4a5f-81fb-fd4766c4993d" providerId="AD" clId="Web-{53E6D910-2F32-4879-BD0B-56F74C11C1DE}" dt="2022-09-07T14:24:54.916" v="1" actId="20577"/>
        <pc:sldMkLst>
          <pc:docMk/>
          <pc:sldMk cId="3615992630" sldId="319"/>
        </pc:sldMkLst>
        <pc:spChg chg="mod">
          <ac:chgData name="Ingram, Daniel" userId="S::ingramda@rose-hulman.edu::6b424d5e-3a88-4a5f-81fb-fd4766c4993d" providerId="AD" clId="Web-{53E6D910-2F32-4879-BD0B-56F74C11C1DE}" dt="2022-09-07T14:24:54.916" v="1" actId="20577"/>
          <ac:spMkLst>
            <pc:docMk/>
            <pc:sldMk cId="3615992630" sldId="319"/>
            <ac:spMk id="3" creationId="{00000000-0000-0000-0000-000000000000}"/>
          </ac:spMkLst>
        </pc:spChg>
      </pc:sldChg>
    </pc:docChg>
  </pc:docChgLst>
  <pc:docChgLst>
    <pc:chgData name="Kenyon, Will" userId="S::kenyonwm@rose-hulman.edu::be924217-013b-41ef-8684-c9a48041ff53" providerId="AD" clId="Web-{64C26023-8C67-4FB5-9471-F7EDB1E55428}"/>
    <pc:docChg chg="modSld">
      <pc:chgData name="Kenyon, Will" userId="S::kenyonwm@rose-hulman.edu::be924217-013b-41ef-8684-c9a48041ff53" providerId="AD" clId="Web-{64C26023-8C67-4FB5-9471-F7EDB1E55428}" dt="2021-12-07T17:46:59.418" v="0" actId="1076"/>
      <pc:docMkLst>
        <pc:docMk/>
      </pc:docMkLst>
      <pc:sldChg chg="modSp">
        <pc:chgData name="Kenyon, Will" userId="S::kenyonwm@rose-hulman.edu::be924217-013b-41ef-8684-c9a48041ff53" providerId="AD" clId="Web-{64C26023-8C67-4FB5-9471-F7EDB1E55428}" dt="2021-12-07T17:46:59.418" v="0" actId="1076"/>
        <pc:sldMkLst>
          <pc:docMk/>
          <pc:sldMk cId="104887871" sldId="309"/>
        </pc:sldMkLst>
        <pc:spChg chg="mod">
          <ac:chgData name="Kenyon, Will" userId="S::kenyonwm@rose-hulman.edu::be924217-013b-41ef-8684-c9a48041ff53" providerId="AD" clId="Web-{64C26023-8C67-4FB5-9471-F7EDB1E55428}" dt="2021-12-07T17:46:59.418" v="0" actId="1076"/>
          <ac:spMkLst>
            <pc:docMk/>
            <pc:sldMk cId="104887871" sldId="309"/>
            <ac:spMk id="5" creationId="{00000000-0000-0000-0000-000000000000}"/>
          </ac:spMkLst>
        </pc:spChg>
      </pc:sldChg>
    </pc:docChg>
  </pc:docChgLst>
  <pc:docChgLst>
    <pc:chgData name="Hollingsworth, Joseph" userId="6338ef61-550f-4a52-a8a3-bd9025908f10" providerId="ADAL" clId="{FEAA5051-5FB3-3044-8D2D-0A21FF32C22C}"/>
    <pc:docChg chg="delSld modSld">
      <pc:chgData name="Hollingsworth, Joseph" userId="6338ef61-550f-4a52-a8a3-bd9025908f10" providerId="ADAL" clId="{FEAA5051-5FB3-3044-8D2D-0A21FF32C22C}" dt="2021-09-06T19:49:37.675" v="1" actId="20577"/>
      <pc:docMkLst>
        <pc:docMk/>
      </pc:docMkLst>
      <pc:sldChg chg="modSp mod">
        <pc:chgData name="Hollingsworth, Joseph" userId="6338ef61-550f-4a52-a8a3-bd9025908f10" providerId="ADAL" clId="{FEAA5051-5FB3-3044-8D2D-0A21FF32C22C}" dt="2021-09-06T19:49:37.675" v="1" actId="20577"/>
        <pc:sldMkLst>
          <pc:docMk/>
          <pc:sldMk cId="2288678104" sldId="302"/>
        </pc:sldMkLst>
        <pc:spChg chg="mod">
          <ac:chgData name="Hollingsworth, Joseph" userId="6338ef61-550f-4a52-a8a3-bd9025908f10" providerId="ADAL" clId="{FEAA5051-5FB3-3044-8D2D-0A21FF32C22C}" dt="2021-09-06T19:49:37.675" v="1" actId="20577"/>
          <ac:spMkLst>
            <pc:docMk/>
            <pc:sldMk cId="2288678104" sldId="302"/>
            <ac:spMk id="3" creationId="{00000000-0000-0000-0000-000000000000}"/>
          </ac:spMkLst>
        </pc:spChg>
      </pc:sldChg>
      <pc:sldChg chg="del">
        <pc:chgData name="Hollingsworth, Joseph" userId="6338ef61-550f-4a52-a8a3-bd9025908f10" providerId="ADAL" clId="{FEAA5051-5FB3-3044-8D2D-0A21FF32C22C}" dt="2021-09-06T19:49:20.724" v="0" actId="2696"/>
        <pc:sldMkLst>
          <pc:docMk/>
          <pc:sldMk cId="888947291" sldId="318"/>
        </pc:sldMkLst>
      </pc:sldChg>
    </pc:docChg>
  </pc:docChgLst>
  <pc:docChgLst>
    <pc:chgData name="Korinek, Adam" userId="S::korineaj@rose-hulman.edu::a98ddd77-be9c-4186-9ea9-5e52026b75b2" providerId="AD" clId="Web-{4458C8A2-2A32-4AC8-B32C-A9BED5374A68}"/>
    <pc:docChg chg="modSld">
      <pc:chgData name="Korinek, Adam" userId="S::korineaj@rose-hulman.edu::a98ddd77-be9c-4186-9ea9-5e52026b75b2" providerId="AD" clId="Web-{4458C8A2-2A32-4AC8-B32C-A9BED5374A68}" dt="2021-09-14T01:50:47.530" v="1" actId="1076"/>
      <pc:docMkLst>
        <pc:docMk/>
      </pc:docMkLst>
      <pc:sldChg chg="modSp">
        <pc:chgData name="Korinek, Adam" userId="S::korineaj@rose-hulman.edu::a98ddd77-be9c-4186-9ea9-5e52026b75b2" providerId="AD" clId="Web-{4458C8A2-2A32-4AC8-B32C-A9BED5374A68}" dt="2021-09-14T01:50:47.530" v="1" actId="1076"/>
        <pc:sldMkLst>
          <pc:docMk/>
          <pc:sldMk cId="104887871" sldId="309"/>
        </pc:sldMkLst>
        <pc:spChg chg="mod">
          <ac:chgData name="Korinek, Adam" userId="S::korineaj@rose-hulman.edu::a98ddd77-be9c-4186-9ea9-5e52026b75b2" providerId="AD" clId="Web-{4458C8A2-2A32-4AC8-B32C-A9BED5374A68}" dt="2021-09-14T01:50:47.530" v="1" actId="1076"/>
          <ac:spMkLst>
            <pc:docMk/>
            <pc:sldMk cId="104887871" sldId="309"/>
            <ac:spMk id="7" creationId="{00000000-0000-0000-0000-000000000000}"/>
          </ac:spMkLst>
        </pc:spChg>
        <pc:spChg chg="mod">
          <ac:chgData name="Korinek, Adam" userId="S::korineaj@rose-hulman.edu::a98ddd77-be9c-4186-9ea9-5e52026b75b2" providerId="AD" clId="Web-{4458C8A2-2A32-4AC8-B32C-A9BED5374A68}" dt="2021-09-14T01:50:45.593" v="0" actId="1076"/>
          <ac:spMkLst>
            <pc:docMk/>
            <pc:sldMk cId="104887871" sldId="309"/>
            <ac:spMk id="8" creationId="{00000000-0000-0000-0000-000000000000}"/>
          </ac:spMkLst>
        </pc:spChg>
      </pc:sldChg>
    </pc:docChg>
  </pc:docChgLst>
  <pc:docChgLst>
    <pc:chgData name="Hollingsworth, Joseph" userId="6338ef61-550f-4a52-a8a3-bd9025908f10" providerId="ADAL" clId="{7F2D5C8F-A641-7D4B-85D9-7A752108600D}"/>
    <pc:docChg chg="custSel addSld delSld modSld sldOrd">
      <pc:chgData name="Hollingsworth, Joseph" userId="6338ef61-550f-4a52-a8a3-bd9025908f10" providerId="ADAL" clId="{7F2D5C8F-A641-7D4B-85D9-7A752108600D}" dt="2021-09-07T00:42:25.006" v="290" actId="20577"/>
      <pc:docMkLst>
        <pc:docMk/>
      </pc:docMkLst>
      <pc:sldChg chg="del">
        <pc:chgData name="Hollingsworth, Joseph" userId="6338ef61-550f-4a52-a8a3-bd9025908f10" providerId="ADAL" clId="{7F2D5C8F-A641-7D4B-85D9-7A752108600D}" dt="2021-09-07T00:19:56.775" v="0" actId="2696"/>
        <pc:sldMkLst>
          <pc:docMk/>
          <pc:sldMk cId="2522096617" sldId="257"/>
        </pc:sldMkLst>
      </pc:sldChg>
      <pc:sldChg chg="del">
        <pc:chgData name="Hollingsworth, Joseph" userId="6338ef61-550f-4a52-a8a3-bd9025908f10" providerId="ADAL" clId="{7F2D5C8F-A641-7D4B-85D9-7A752108600D}" dt="2021-09-07T00:19:56.775" v="0" actId="2696"/>
        <pc:sldMkLst>
          <pc:docMk/>
          <pc:sldMk cId="3217275776" sldId="259"/>
        </pc:sldMkLst>
      </pc:sldChg>
      <pc:sldChg chg="del">
        <pc:chgData name="Hollingsworth, Joseph" userId="6338ef61-550f-4a52-a8a3-bd9025908f10" providerId="ADAL" clId="{7F2D5C8F-A641-7D4B-85D9-7A752108600D}" dt="2021-09-07T00:19:56.775" v="0" actId="2696"/>
        <pc:sldMkLst>
          <pc:docMk/>
          <pc:sldMk cId="1265363463" sldId="261"/>
        </pc:sldMkLst>
      </pc:sldChg>
      <pc:sldChg chg="modSp mod">
        <pc:chgData name="Hollingsworth, Joseph" userId="6338ef61-550f-4a52-a8a3-bd9025908f10" providerId="ADAL" clId="{7F2D5C8F-A641-7D4B-85D9-7A752108600D}" dt="2021-09-07T00:21:21.785" v="21" actId="113"/>
        <pc:sldMkLst>
          <pc:docMk/>
          <pc:sldMk cId="593419135" sldId="263"/>
        </pc:sldMkLst>
        <pc:spChg chg="mod">
          <ac:chgData name="Hollingsworth, Joseph" userId="6338ef61-550f-4a52-a8a3-bd9025908f10" providerId="ADAL" clId="{7F2D5C8F-A641-7D4B-85D9-7A752108600D}" dt="2021-09-07T00:21:21.785" v="21" actId="113"/>
          <ac:spMkLst>
            <pc:docMk/>
            <pc:sldMk cId="593419135" sldId="263"/>
            <ac:spMk id="3" creationId="{00000000-0000-0000-0000-000000000000}"/>
          </ac:spMkLst>
        </pc:spChg>
      </pc:sldChg>
      <pc:sldChg chg="modSp mod">
        <pc:chgData name="Hollingsworth, Joseph" userId="6338ef61-550f-4a52-a8a3-bd9025908f10" providerId="ADAL" clId="{7F2D5C8F-A641-7D4B-85D9-7A752108600D}" dt="2021-09-07T00:41:49.585" v="278" actId="6549"/>
        <pc:sldMkLst>
          <pc:docMk/>
          <pc:sldMk cId="2468141845" sldId="264"/>
        </pc:sldMkLst>
        <pc:spChg chg="mod">
          <ac:chgData name="Hollingsworth, Joseph" userId="6338ef61-550f-4a52-a8a3-bd9025908f10" providerId="ADAL" clId="{7F2D5C8F-A641-7D4B-85D9-7A752108600D}" dt="2021-09-07T00:41:49.585" v="278" actId="6549"/>
          <ac:spMkLst>
            <pc:docMk/>
            <pc:sldMk cId="2468141845" sldId="264"/>
            <ac:spMk id="3" creationId="{00000000-0000-0000-0000-000000000000}"/>
          </ac:spMkLst>
        </pc:spChg>
      </pc:sldChg>
      <pc:sldChg chg="del">
        <pc:chgData name="Hollingsworth, Joseph" userId="6338ef61-550f-4a52-a8a3-bd9025908f10" providerId="ADAL" clId="{7F2D5C8F-A641-7D4B-85D9-7A752108600D}" dt="2021-09-07T00:19:56.775" v="0" actId="2696"/>
        <pc:sldMkLst>
          <pc:docMk/>
          <pc:sldMk cId="3608411847" sldId="265"/>
        </pc:sldMkLst>
      </pc:sldChg>
      <pc:sldChg chg="del">
        <pc:chgData name="Hollingsworth, Joseph" userId="6338ef61-550f-4a52-a8a3-bd9025908f10" providerId="ADAL" clId="{7F2D5C8F-A641-7D4B-85D9-7A752108600D}" dt="2021-09-07T00:19:56.775" v="0" actId="2696"/>
        <pc:sldMkLst>
          <pc:docMk/>
          <pc:sldMk cId="2197659972" sldId="266"/>
        </pc:sldMkLst>
      </pc:sldChg>
      <pc:sldChg chg="del">
        <pc:chgData name="Hollingsworth, Joseph" userId="6338ef61-550f-4a52-a8a3-bd9025908f10" providerId="ADAL" clId="{7F2D5C8F-A641-7D4B-85D9-7A752108600D}" dt="2021-09-07T00:19:56.775" v="0" actId="2696"/>
        <pc:sldMkLst>
          <pc:docMk/>
          <pc:sldMk cId="1666716323" sldId="268"/>
        </pc:sldMkLst>
      </pc:sldChg>
      <pc:sldChg chg="del">
        <pc:chgData name="Hollingsworth, Joseph" userId="6338ef61-550f-4a52-a8a3-bd9025908f10" providerId="ADAL" clId="{7F2D5C8F-A641-7D4B-85D9-7A752108600D}" dt="2021-09-07T00:19:56.775" v="0" actId="2696"/>
        <pc:sldMkLst>
          <pc:docMk/>
          <pc:sldMk cId="4058514010" sldId="269"/>
        </pc:sldMkLst>
      </pc:sldChg>
      <pc:sldChg chg="del">
        <pc:chgData name="Hollingsworth, Joseph" userId="6338ef61-550f-4a52-a8a3-bd9025908f10" providerId="ADAL" clId="{7F2D5C8F-A641-7D4B-85D9-7A752108600D}" dt="2021-09-07T00:19:56.775" v="0" actId="2696"/>
        <pc:sldMkLst>
          <pc:docMk/>
          <pc:sldMk cId="1892145613" sldId="270"/>
        </pc:sldMkLst>
      </pc:sldChg>
      <pc:sldChg chg="del">
        <pc:chgData name="Hollingsworth, Joseph" userId="6338ef61-550f-4a52-a8a3-bd9025908f10" providerId="ADAL" clId="{7F2D5C8F-A641-7D4B-85D9-7A752108600D}" dt="2021-09-07T00:19:56.775" v="0" actId="2696"/>
        <pc:sldMkLst>
          <pc:docMk/>
          <pc:sldMk cId="1908201619" sldId="271"/>
        </pc:sldMkLst>
      </pc:sldChg>
      <pc:sldChg chg="del">
        <pc:chgData name="Hollingsworth, Joseph" userId="6338ef61-550f-4a52-a8a3-bd9025908f10" providerId="ADAL" clId="{7F2D5C8F-A641-7D4B-85D9-7A752108600D}" dt="2021-09-07T00:19:56.775" v="0" actId="2696"/>
        <pc:sldMkLst>
          <pc:docMk/>
          <pc:sldMk cId="3304046212" sldId="272"/>
        </pc:sldMkLst>
      </pc:sldChg>
      <pc:sldChg chg="del">
        <pc:chgData name="Hollingsworth, Joseph" userId="6338ef61-550f-4a52-a8a3-bd9025908f10" providerId="ADAL" clId="{7F2D5C8F-A641-7D4B-85D9-7A752108600D}" dt="2021-09-07T00:19:56.775" v="0" actId="2696"/>
        <pc:sldMkLst>
          <pc:docMk/>
          <pc:sldMk cId="3578535065" sldId="273"/>
        </pc:sldMkLst>
      </pc:sldChg>
      <pc:sldChg chg="del">
        <pc:chgData name="Hollingsworth, Joseph" userId="6338ef61-550f-4a52-a8a3-bd9025908f10" providerId="ADAL" clId="{7F2D5C8F-A641-7D4B-85D9-7A752108600D}" dt="2021-09-07T00:19:56.775" v="0" actId="2696"/>
        <pc:sldMkLst>
          <pc:docMk/>
          <pc:sldMk cId="2605874023" sldId="274"/>
        </pc:sldMkLst>
      </pc:sldChg>
      <pc:sldChg chg="del">
        <pc:chgData name="Hollingsworth, Joseph" userId="6338ef61-550f-4a52-a8a3-bd9025908f10" providerId="ADAL" clId="{7F2D5C8F-A641-7D4B-85D9-7A752108600D}" dt="2021-09-07T00:19:56.775" v="0" actId="2696"/>
        <pc:sldMkLst>
          <pc:docMk/>
          <pc:sldMk cId="1141841959" sldId="275"/>
        </pc:sldMkLst>
      </pc:sldChg>
      <pc:sldChg chg="del">
        <pc:chgData name="Hollingsworth, Joseph" userId="6338ef61-550f-4a52-a8a3-bd9025908f10" providerId="ADAL" clId="{7F2D5C8F-A641-7D4B-85D9-7A752108600D}" dt="2021-09-07T00:19:56.775" v="0" actId="2696"/>
        <pc:sldMkLst>
          <pc:docMk/>
          <pc:sldMk cId="3912177595" sldId="276"/>
        </pc:sldMkLst>
      </pc:sldChg>
      <pc:sldChg chg="del">
        <pc:chgData name="Hollingsworth, Joseph" userId="6338ef61-550f-4a52-a8a3-bd9025908f10" providerId="ADAL" clId="{7F2D5C8F-A641-7D4B-85D9-7A752108600D}" dt="2021-09-07T00:19:56.775" v="0" actId="2696"/>
        <pc:sldMkLst>
          <pc:docMk/>
          <pc:sldMk cId="1078238249" sldId="277"/>
        </pc:sldMkLst>
      </pc:sldChg>
      <pc:sldChg chg="del">
        <pc:chgData name="Hollingsworth, Joseph" userId="6338ef61-550f-4a52-a8a3-bd9025908f10" providerId="ADAL" clId="{7F2D5C8F-A641-7D4B-85D9-7A752108600D}" dt="2021-09-07T00:19:56.775" v="0" actId="2696"/>
        <pc:sldMkLst>
          <pc:docMk/>
          <pc:sldMk cId="242874814" sldId="278"/>
        </pc:sldMkLst>
      </pc:sldChg>
      <pc:sldChg chg="del">
        <pc:chgData name="Hollingsworth, Joseph" userId="6338ef61-550f-4a52-a8a3-bd9025908f10" providerId="ADAL" clId="{7F2D5C8F-A641-7D4B-85D9-7A752108600D}" dt="2021-09-07T00:19:56.775" v="0" actId="2696"/>
        <pc:sldMkLst>
          <pc:docMk/>
          <pc:sldMk cId="2703764021" sldId="279"/>
        </pc:sldMkLst>
      </pc:sldChg>
      <pc:sldChg chg="del">
        <pc:chgData name="Hollingsworth, Joseph" userId="6338ef61-550f-4a52-a8a3-bd9025908f10" providerId="ADAL" clId="{7F2D5C8F-A641-7D4B-85D9-7A752108600D}" dt="2021-09-07T00:19:56.775" v="0" actId="2696"/>
        <pc:sldMkLst>
          <pc:docMk/>
          <pc:sldMk cId="3089089331" sldId="280"/>
        </pc:sldMkLst>
      </pc:sldChg>
      <pc:sldChg chg="del">
        <pc:chgData name="Hollingsworth, Joseph" userId="6338ef61-550f-4a52-a8a3-bd9025908f10" providerId="ADAL" clId="{7F2D5C8F-A641-7D4B-85D9-7A752108600D}" dt="2021-09-07T00:19:56.775" v="0" actId="2696"/>
        <pc:sldMkLst>
          <pc:docMk/>
          <pc:sldMk cId="4183252574" sldId="281"/>
        </pc:sldMkLst>
      </pc:sldChg>
      <pc:sldChg chg="del">
        <pc:chgData name="Hollingsworth, Joseph" userId="6338ef61-550f-4a52-a8a3-bd9025908f10" providerId="ADAL" clId="{7F2D5C8F-A641-7D4B-85D9-7A752108600D}" dt="2021-09-07T00:19:56.775" v="0" actId="2696"/>
        <pc:sldMkLst>
          <pc:docMk/>
          <pc:sldMk cId="1109014256" sldId="282"/>
        </pc:sldMkLst>
      </pc:sldChg>
      <pc:sldChg chg="del">
        <pc:chgData name="Hollingsworth, Joseph" userId="6338ef61-550f-4a52-a8a3-bd9025908f10" providerId="ADAL" clId="{7F2D5C8F-A641-7D4B-85D9-7A752108600D}" dt="2021-09-07T00:19:56.775" v="0" actId="2696"/>
        <pc:sldMkLst>
          <pc:docMk/>
          <pc:sldMk cId="1523799280" sldId="283"/>
        </pc:sldMkLst>
      </pc:sldChg>
      <pc:sldChg chg="del">
        <pc:chgData name="Hollingsworth, Joseph" userId="6338ef61-550f-4a52-a8a3-bd9025908f10" providerId="ADAL" clId="{7F2D5C8F-A641-7D4B-85D9-7A752108600D}" dt="2021-09-07T00:19:56.775" v="0" actId="2696"/>
        <pc:sldMkLst>
          <pc:docMk/>
          <pc:sldMk cId="3371878340" sldId="284"/>
        </pc:sldMkLst>
      </pc:sldChg>
      <pc:sldChg chg="del">
        <pc:chgData name="Hollingsworth, Joseph" userId="6338ef61-550f-4a52-a8a3-bd9025908f10" providerId="ADAL" clId="{7F2D5C8F-A641-7D4B-85D9-7A752108600D}" dt="2021-09-07T00:19:56.775" v="0" actId="2696"/>
        <pc:sldMkLst>
          <pc:docMk/>
          <pc:sldMk cId="668435085" sldId="285"/>
        </pc:sldMkLst>
      </pc:sldChg>
      <pc:sldChg chg="del">
        <pc:chgData name="Hollingsworth, Joseph" userId="6338ef61-550f-4a52-a8a3-bd9025908f10" providerId="ADAL" clId="{7F2D5C8F-A641-7D4B-85D9-7A752108600D}" dt="2021-09-07T00:19:56.775" v="0" actId="2696"/>
        <pc:sldMkLst>
          <pc:docMk/>
          <pc:sldMk cId="3355760767" sldId="286"/>
        </pc:sldMkLst>
      </pc:sldChg>
      <pc:sldChg chg="del">
        <pc:chgData name="Hollingsworth, Joseph" userId="6338ef61-550f-4a52-a8a3-bd9025908f10" providerId="ADAL" clId="{7F2D5C8F-A641-7D4B-85D9-7A752108600D}" dt="2021-09-07T00:19:56.775" v="0" actId="2696"/>
        <pc:sldMkLst>
          <pc:docMk/>
          <pc:sldMk cId="3358265216" sldId="287"/>
        </pc:sldMkLst>
      </pc:sldChg>
      <pc:sldChg chg="del">
        <pc:chgData name="Hollingsworth, Joseph" userId="6338ef61-550f-4a52-a8a3-bd9025908f10" providerId="ADAL" clId="{7F2D5C8F-A641-7D4B-85D9-7A752108600D}" dt="2021-09-07T00:19:56.775" v="0" actId="2696"/>
        <pc:sldMkLst>
          <pc:docMk/>
          <pc:sldMk cId="853083052" sldId="288"/>
        </pc:sldMkLst>
      </pc:sldChg>
      <pc:sldChg chg="del">
        <pc:chgData name="Hollingsworth, Joseph" userId="6338ef61-550f-4a52-a8a3-bd9025908f10" providerId="ADAL" clId="{7F2D5C8F-A641-7D4B-85D9-7A752108600D}" dt="2021-09-07T00:19:56.775" v="0" actId="2696"/>
        <pc:sldMkLst>
          <pc:docMk/>
          <pc:sldMk cId="2582998312" sldId="289"/>
        </pc:sldMkLst>
      </pc:sldChg>
      <pc:sldChg chg="del">
        <pc:chgData name="Hollingsworth, Joseph" userId="6338ef61-550f-4a52-a8a3-bd9025908f10" providerId="ADAL" clId="{7F2D5C8F-A641-7D4B-85D9-7A752108600D}" dt="2021-09-07T00:19:56.775" v="0" actId="2696"/>
        <pc:sldMkLst>
          <pc:docMk/>
          <pc:sldMk cId="1124989575" sldId="290"/>
        </pc:sldMkLst>
      </pc:sldChg>
      <pc:sldChg chg="del">
        <pc:chgData name="Hollingsworth, Joseph" userId="6338ef61-550f-4a52-a8a3-bd9025908f10" providerId="ADAL" clId="{7F2D5C8F-A641-7D4B-85D9-7A752108600D}" dt="2021-09-07T00:19:56.775" v="0" actId="2696"/>
        <pc:sldMkLst>
          <pc:docMk/>
          <pc:sldMk cId="2705992349" sldId="291"/>
        </pc:sldMkLst>
      </pc:sldChg>
      <pc:sldChg chg="del">
        <pc:chgData name="Hollingsworth, Joseph" userId="6338ef61-550f-4a52-a8a3-bd9025908f10" providerId="ADAL" clId="{7F2D5C8F-A641-7D4B-85D9-7A752108600D}" dt="2021-09-07T00:19:56.775" v="0" actId="2696"/>
        <pc:sldMkLst>
          <pc:docMk/>
          <pc:sldMk cId="278095655" sldId="292"/>
        </pc:sldMkLst>
      </pc:sldChg>
      <pc:sldChg chg="del">
        <pc:chgData name="Hollingsworth, Joseph" userId="6338ef61-550f-4a52-a8a3-bd9025908f10" providerId="ADAL" clId="{7F2D5C8F-A641-7D4B-85D9-7A752108600D}" dt="2021-09-07T00:19:56.775" v="0" actId="2696"/>
        <pc:sldMkLst>
          <pc:docMk/>
          <pc:sldMk cId="1626782504" sldId="293"/>
        </pc:sldMkLst>
      </pc:sldChg>
      <pc:sldChg chg="del">
        <pc:chgData name="Hollingsworth, Joseph" userId="6338ef61-550f-4a52-a8a3-bd9025908f10" providerId="ADAL" clId="{7F2D5C8F-A641-7D4B-85D9-7A752108600D}" dt="2021-09-07T00:19:56.775" v="0" actId="2696"/>
        <pc:sldMkLst>
          <pc:docMk/>
          <pc:sldMk cId="2417768381" sldId="294"/>
        </pc:sldMkLst>
      </pc:sldChg>
      <pc:sldChg chg="del">
        <pc:chgData name="Hollingsworth, Joseph" userId="6338ef61-550f-4a52-a8a3-bd9025908f10" providerId="ADAL" clId="{7F2D5C8F-A641-7D4B-85D9-7A752108600D}" dt="2021-09-07T00:19:56.775" v="0" actId="2696"/>
        <pc:sldMkLst>
          <pc:docMk/>
          <pc:sldMk cId="4048058715" sldId="299"/>
        </pc:sldMkLst>
      </pc:sldChg>
      <pc:sldChg chg="modSp mod">
        <pc:chgData name="Hollingsworth, Joseph" userId="6338ef61-550f-4a52-a8a3-bd9025908f10" providerId="ADAL" clId="{7F2D5C8F-A641-7D4B-85D9-7A752108600D}" dt="2021-09-07T00:20:02.388" v="1" actId="6549"/>
        <pc:sldMkLst>
          <pc:docMk/>
          <pc:sldMk cId="3104463201" sldId="300"/>
        </pc:sldMkLst>
        <pc:spChg chg="mod">
          <ac:chgData name="Hollingsworth, Joseph" userId="6338ef61-550f-4a52-a8a3-bd9025908f10" providerId="ADAL" clId="{7F2D5C8F-A641-7D4B-85D9-7A752108600D}" dt="2021-09-07T00:20:02.388" v="1" actId="6549"/>
          <ac:spMkLst>
            <pc:docMk/>
            <pc:sldMk cId="3104463201" sldId="300"/>
            <ac:spMk id="9219" creationId="{00000000-0000-0000-0000-000000000000}"/>
          </ac:spMkLst>
        </pc:spChg>
      </pc:sldChg>
      <pc:sldChg chg="del">
        <pc:chgData name="Hollingsworth, Joseph" userId="6338ef61-550f-4a52-a8a3-bd9025908f10" providerId="ADAL" clId="{7F2D5C8F-A641-7D4B-85D9-7A752108600D}" dt="2021-09-07T00:19:56.775" v="0" actId="2696"/>
        <pc:sldMkLst>
          <pc:docMk/>
          <pc:sldMk cId="666919489" sldId="301"/>
        </pc:sldMkLst>
      </pc:sldChg>
      <pc:sldChg chg="del">
        <pc:chgData name="Hollingsworth, Joseph" userId="6338ef61-550f-4a52-a8a3-bd9025908f10" providerId="ADAL" clId="{7F2D5C8F-A641-7D4B-85D9-7A752108600D}" dt="2021-09-07T00:19:56.775" v="0" actId="2696"/>
        <pc:sldMkLst>
          <pc:docMk/>
          <pc:sldMk cId="2288678104" sldId="302"/>
        </pc:sldMkLst>
      </pc:sldChg>
      <pc:sldChg chg="del">
        <pc:chgData name="Hollingsworth, Joseph" userId="6338ef61-550f-4a52-a8a3-bd9025908f10" providerId="ADAL" clId="{7F2D5C8F-A641-7D4B-85D9-7A752108600D}" dt="2021-09-07T00:19:56.775" v="0" actId="2696"/>
        <pc:sldMkLst>
          <pc:docMk/>
          <pc:sldMk cId="486402373" sldId="303"/>
        </pc:sldMkLst>
      </pc:sldChg>
      <pc:sldChg chg="modSp mod">
        <pc:chgData name="Hollingsworth, Joseph" userId="6338ef61-550f-4a52-a8a3-bd9025908f10" providerId="ADAL" clId="{7F2D5C8F-A641-7D4B-85D9-7A752108600D}" dt="2021-09-07T00:42:25.006" v="290" actId="20577"/>
        <pc:sldMkLst>
          <pc:docMk/>
          <pc:sldMk cId="811587282" sldId="304"/>
        </pc:sldMkLst>
        <pc:spChg chg="mod">
          <ac:chgData name="Hollingsworth, Joseph" userId="6338ef61-550f-4a52-a8a3-bd9025908f10" providerId="ADAL" clId="{7F2D5C8F-A641-7D4B-85D9-7A752108600D}" dt="2021-09-07T00:42:25.006" v="290" actId="20577"/>
          <ac:spMkLst>
            <pc:docMk/>
            <pc:sldMk cId="811587282" sldId="304"/>
            <ac:spMk id="3" creationId="{00000000-0000-0000-0000-000000000000}"/>
          </ac:spMkLst>
        </pc:spChg>
      </pc:sldChg>
      <pc:sldChg chg="del">
        <pc:chgData name="Hollingsworth, Joseph" userId="6338ef61-550f-4a52-a8a3-bd9025908f10" providerId="ADAL" clId="{7F2D5C8F-A641-7D4B-85D9-7A752108600D}" dt="2021-09-07T00:19:56.775" v="0" actId="2696"/>
        <pc:sldMkLst>
          <pc:docMk/>
          <pc:sldMk cId="901388388" sldId="310"/>
        </pc:sldMkLst>
      </pc:sldChg>
      <pc:sldChg chg="del">
        <pc:chgData name="Hollingsworth, Joseph" userId="6338ef61-550f-4a52-a8a3-bd9025908f10" providerId="ADAL" clId="{7F2D5C8F-A641-7D4B-85D9-7A752108600D}" dt="2021-09-07T00:19:56.775" v="0" actId="2696"/>
        <pc:sldMkLst>
          <pc:docMk/>
          <pc:sldMk cId="2084379758" sldId="311"/>
        </pc:sldMkLst>
      </pc:sldChg>
      <pc:sldChg chg="del">
        <pc:chgData name="Hollingsworth, Joseph" userId="6338ef61-550f-4a52-a8a3-bd9025908f10" providerId="ADAL" clId="{7F2D5C8F-A641-7D4B-85D9-7A752108600D}" dt="2021-09-07T00:19:56.775" v="0" actId="2696"/>
        <pc:sldMkLst>
          <pc:docMk/>
          <pc:sldMk cId="3960969336" sldId="314"/>
        </pc:sldMkLst>
      </pc:sldChg>
      <pc:sldChg chg="del">
        <pc:chgData name="Hollingsworth, Joseph" userId="6338ef61-550f-4a52-a8a3-bd9025908f10" providerId="ADAL" clId="{7F2D5C8F-A641-7D4B-85D9-7A752108600D}" dt="2021-09-07T00:19:56.775" v="0" actId="2696"/>
        <pc:sldMkLst>
          <pc:docMk/>
          <pc:sldMk cId="2319455308" sldId="315"/>
        </pc:sldMkLst>
      </pc:sldChg>
      <pc:sldChg chg="addSp delSp modSp add mod ord modNotesTx">
        <pc:chgData name="Hollingsworth, Joseph" userId="6338ef61-550f-4a52-a8a3-bd9025908f10" providerId="ADAL" clId="{7F2D5C8F-A641-7D4B-85D9-7A752108600D}" dt="2021-09-07T00:40:46.031" v="216" actId="20577"/>
        <pc:sldMkLst>
          <pc:docMk/>
          <pc:sldMk cId="2958819567" sldId="318"/>
        </pc:sldMkLst>
        <pc:spChg chg="mod">
          <ac:chgData name="Hollingsworth, Joseph" userId="6338ef61-550f-4a52-a8a3-bd9025908f10" providerId="ADAL" clId="{7F2D5C8F-A641-7D4B-85D9-7A752108600D}" dt="2021-09-07T00:35:48.277" v="75" actId="1076"/>
          <ac:spMkLst>
            <pc:docMk/>
            <pc:sldMk cId="2958819567" sldId="318"/>
            <ac:spMk id="2" creationId="{00000000-0000-0000-0000-000000000000}"/>
          </ac:spMkLst>
        </pc:spChg>
        <pc:spChg chg="mod">
          <ac:chgData name="Hollingsworth, Joseph" userId="6338ef61-550f-4a52-a8a3-bd9025908f10" providerId="ADAL" clId="{7F2D5C8F-A641-7D4B-85D9-7A752108600D}" dt="2021-09-07T00:40:46.031" v="216" actId="20577"/>
          <ac:spMkLst>
            <pc:docMk/>
            <pc:sldMk cId="2958819567" sldId="318"/>
            <ac:spMk id="3" creationId="{00000000-0000-0000-0000-000000000000}"/>
          </ac:spMkLst>
        </pc:spChg>
        <pc:picChg chg="add del mod">
          <ac:chgData name="Hollingsworth, Joseph" userId="6338ef61-550f-4a52-a8a3-bd9025908f10" providerId="ADAL" clId="{7F2D5C8F-A641-7D4B-85D9-7A752108600D}" dt="2021-09-07T00:33:05.813" v="55" actId="478"/>
          <ac:picMkLst>
            <pc:docMk/>
            <pc:sldMk cId="2958819567" sldId="318"/>
            <ac:picMk id="5" creationId="{546269BD-57B2-7845-8F82-A3CEB738E01E}"/>
          </ac:picMkLst>
        </pc:picChg>
        <pc:picChg chg="add del mod">
          <ac:chgData name="Hollingsworth, Joseph" userId="6338ef61-550f-4a52-a8a3-bd9025908f10" providerId="ADAL" clId="{7F2D5C8F-A641-7D4B-85D9-7A752108600D}" dt="2021-09-07T00:35:11.296" v="67" actId="478"/>
          <ac:picMkLst>
            <pc:docMk/>
            <pc:sldMk cId="2958819567" sldId="318"/>
            <ac:picMk id="7" creationId="{29D15E05-02F1-BA47-B4FA-10CEFDD6E56B}"/>
          </ac:picMkLst>
        </pc:picChg>
        <pc:picChg chg="add mod">
          <ac:chgData name="Hollingsworth, Joseph" userId="6338ef61-550f-4a52-a8a3-bd9025908f10" providerId="ADAL" clId="{7F2D5C8F-A641-7D4B-85D9-7A752108600D}" dt="2021-09-07T00:40:39.832" v="208" actId="1076"/>
          <ac:picMkLst>
            <pc:docMk/>
            <pc:sldMk cId="2958819567" sldId="318"/>
            <ac:picMk id="9" creationId="{33C15C45-0C7E-8243-907A-317C1374BC85}"/>
          </ac:picMkLst>
        </pc:picChg>
      </pc:sldChg>
      <pc:sldChg chg="del">
        <pc:chgData name="Hollingsworth, Joseph" userId="6338ef61-550f-4a52-a8a3-bd9025908f10" providerId="ADAL" clId="{7F2D5C8F-A641-7D4B-85D9-7A752108600D}" dt="2021-09-07T00:19:56.775" v="0" actId="2696"/>
        <pc:sldMkLst>
          <pc:docMk/>
          <pc:sldMk cId="222581953" sldId="319"/>
        </pc:sldMkLst>
      </pc:sldChg>
      <pc:sldChg chg="delSp modSp add mod">
        <pc:chgData name="Hollingsworth, Joseph" userId="6338ef61-550f-4a52-a8a3-bd9025908f10" providerId="ADAL" clId="{7F2D5C8F-A641-7D4B-85D9-7A752108600D}" dt="2021-09-07T00:40:01.389" v="202" actId="313"/>
        <pc:sldMkLst>
          <pc:docMk/>
          <pc:sldMk cId="3615992630" sldId="319"/>
        </pc:sldMkLst>
        <pc:spChg chg="mod">
          <ac:chgData name="Hollingsworth, Joseph" userId="6338ef61-550f-4a52-a8a3-bd9025908f10" providerId="ADAL" clId="{7F2D5C8F-A641-7D4B-85D9-7A752108600D}" dt="2021-09-07T00:40:01.389" v="202" actId="313"/>
          <ac:spMkLst>
            <pc:docMk/>
            <pc:sldMk cId="3615992630" sldId="319"/>
            <ac:spMk id="3" creationId="{00000000-0000-0000-0000-000000000000}"/>
          </ac:spMkLst>
        </pc:spChg>
        <pc:picChg chg="del">
          <ac:chgData name="Hollingsworth, Joseph" userId="6338ef61-550f-4a52-a8a3-bd9025908f10" providerId="ADAL" clId="{7F2D5C8F-A641-7D4B-85D9-7A752108600D}" dt="2021-09-07T00:35:58.638" v="78" actId="478"/>
          <ac:picMkLst>
            <pc:docMk/>
            <pc:sldMk cId="3615992630" sldId="319"/>
            <ac:picMk id="9" creationId="{33C15C45-0C7E-8243-907A-317C1374BC85}"/>
          </ac:picMkLst>
        </pc:picChg>
      </pc:sldChg>
      <pc:sldChg chg="del">
        <pc:chgData name="Hollingsworth, Joseph" userId="6338ef61-550f-4a52-a8a3-bd9025908f10" providerId="ADAL" clId="{7F2D5C8F-A641-7D4B-85D9-7A752108600D}" dt="2021-09-07T00:19:56.775" v="0" actId="2696"/>
        <pc:sldMkLst>
          <pc:docMk/>
          <pc:sldMk cId="1801145110" sldId="320"/>
        </pc:sldMkLst>
      </pc:sldChg>
    </pc:docChg>
  </pc:docChgLst>
  <pc:docChgLst>
    <pc:chgData name="Lewandowski, Alec" userId="S::lewandaj@rose-hulman.edu::7c69e43b-7396-47b2-a000-e4b1fd9aa6ef" providerId="AD" clId="Web-{4449F7AC-1410-4252-986F-7997E84350D8}"/>
    <pc:docChg chg="addSld delSld">
      <pc:chgData name="Lewandowski, Alec" userId="S::lewandaj@rose-hulman.edu::7c69e43b-7396-47b2-a000-e4b1fd9aa6ef" providerId="AD" clId="Web-{4449F7AC-1410-4252-986F-7997E84350D8}" dt="2022-09-08T14:56:06.982" v="1"/>
      <pc:docMkLst>
        <pc:docMk/>
      </pc:docMkLst>
      <pc:sldChg chg="add del">
        <pc:chgData name="Lewandowski, Alec" userId="S::lewandaj@rose-hulman.edu::7c69e43b-7396-47b2-a000-e4b1fd9aa6ef" providerId="AD" clId="Web-{4449F7AC-1410-4252-986F-7997E84350D8}" dt="2022-09-08T14:56:06.982" v="1"/>
        <pc:sldMkLst>
          <pc:docMk/>
          <pc:sldMk cId="3615992630" sldId="319"/>
        </pc:sldMkLst>
      </pc:sldChg>
    </pc:docChg>
  </pc:docChgLst>
  <pc:docChgLst>
    <pc:chgData name="Hollingsworth, Joseph" userId="6338ef61-550f-4a52-a8a3-bd9025908f10" providerId="ADAL" clId="{82C04DF7-5114-CF43-A7F9-40D6478D9412}"/>
    <pc:docChg chg="modSld">
      <pc:chgData name="Hollingsworth, Joseph" userId="6338ef61-550f-4a52-a8a3-bd9025908f10" providerId="ADAL" clId="{82C04DF7-5114-CF43-A7F9-40D6478D9412}" dt="2022-03-10T02:02:35.406" v="16" actId="6549"/>
      <pc:docMkLst>
        <pc:docMk/>
      </pc:docMkLst>
      <pc:sldChg chg="modSp mod">
        <pc:chgData name="Hollingsworth, Joseph" userId="6338ef61-550f-4a52-a8a3-bd9025908f10" providerId="ADAL" clId="{82C04DF7-5114-CF43-A7F9-40D6478D9412}" dt="2022-03-10T02:02:35.406" v="16" actId="6549"/>
        <pc:sldMkLst>
          <pc:docMk/>
          <pc:sldMk cId="3104463201" sldId="300"/>
        </pc:sldMkLst>
        <pc:spChg chg="mod">
          <ac:chgData name="Hollingsworth, Joseph" userId="6338ef61-550f-4a52-a8a3-bd9025908f10" providerId="ADAL" clId="{82C04DF7-5114-CF43-A7F9-40D6478D9412}" dt="2022-03-10T02:02:35.406" v="16" actId="6549"/>
          <ac:spMkLst>
            <pc:docMk/>
            <pc:sldMk cId="3104463201" sldId="3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3/3/2025</a:t>
            </a:fld>
            <a:endParaRPr lang="en-US"/>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3T18:23:16.254"/>
    </inkml:context>
    <inkml:brush xml:id="br0">
      <inkml:brushProperty name="width" value="0.1" units="cm"/>
      <inkml:brushProperty name="height" value="0.1" units="cm"/>
      <inkml:brushProperty name="color" value="#E71224"/>
    </inkml:brush>
  </inkml:definitions>
  <inkml:trace contextRef="#ctx0" brushRef="#br0">4643 71 24575,'-385'-18'0,"-3"0"0,-757 20 0,933-20 0,15 1 0,-643 15 0,401 5 0,430-3 0,-91-1 0,-116 16 0,183-10 0,0 1 0,1 1 0,0 2 0,0 1 0,1 2 0,1 1 0,-45 25 0,-15 12 0,62-37 0,0 2 0,2 1 0,-47 36 0,57-37 0,1 1 0,1 0 0,0 1 0,2 1 0,0 0 0,0 1 0,2 0 0,0 0 0,2 1 0,0 0 0,1 1 0,-5 23 0,6-12 0,1 0 0,1 1 0,1-1 0,2 1 0,2-1 0,1 1 0,8 46 0,-4-53 0,1 0 0,2-1 0,0 0 0,2 0 0,1-1 0,0-1 0,2 0 0,1 0 0,0-1 0,2-1 0,0-1 0,1-1 0,2 0 0,39 30 0,8 4 0,-25-20 0,57 36 0,-35-30 0,-15-8 0,85 39 0,-22-16 0,-80-37 0,2 0 0,0-3 0,63 19 0,0-15 0,143 7 0,-103-13 0,486 43 0,-148-44 0,-174-9 0,-68 14 0,13 0 0,788-13 0,-535-6 0,-425 7 0,148 26 0,11 2 0,433-25 0,-373-10 0,310 3 0,-533-3 0,115-21 0,-151 18 0,34-8 0,-1-3 0,89-34 0,-130 43 0,1 1 0,43-5 0,-45 8 0,1 0 0,0-2 0,30-11 0,-33 8 0,20-8 0,61-17 0,213-56 0,-293 78 0,1-1 0,-2-1 0,0-1 0,36-30 0,-46 35 0,4-4 0,-1 0 0,0-1 0,-1-1 0,0-1 0,-2 0 0,0 0 0,-1-2 0,17-32 0,-23 38 0,-1 0 0,0-1 0,0 0 0,-2 0 0,1 0 0,-2 0 0,0-1 0,-1 1 0,0-1 0,-1 1 0,-1-1 0,0 1 0,-7-29 0,4 31 0,0 0 0,-1 1 0,0-1 0,-1 1 0,0 0 0,-1 1 0,0 0 0,-1 0 0,-12-13 0,3 7 0,0 0 0,0 1 0,-2 1 0,-22-13 0,-7-1 0,0 1 0,-2 3 0,-1 2 0,-88-25 0,17 16 0,-184-55 0,183 43 0,-2 6 0,-179-30 0,127 46 0,-155-27 0,240 29 0,0 4 0,-102-3 0,-236-21 0,187 13 0,137 11 0,-129-35 0,13 1 0,32 22 54,-85-19-1473,198 27-5407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3:36.019"/>
    </inkml:context>
    <inkml:brush xml:id="br0">
      <inkml:brushProperty name="width" value="0.05" units="cm"/>
      <inkml:brushProperty name="height" value="0.05" units="cm"/>
      <inkml:brushProperty name="color" value="#E71224"/>
    </inkml:brush>
  </inkml:definitions>
  <inkml:trace contextRef="#ctx0" brushRef="#br0">1 2 24575,'50'0'0,"78"-1"0,0 5 0,171 27 0,192 35 0,168-32 0,-596-28 0,92 20 0,-95-13 0,91 6 0,76-17 0,-123-4 0,126 15 0,-200-10 0,39 6 0,1 2 0,67 21 0,-95-21 0,0-2 0,1-2 0,72 3 0,136-12 0,-93-1 0,77 4 0,246-3 0,-404-3 0,-1-3 0,0-4 0,105-29 0,-109 24 0,1 4 0,106-5 0,-50 6 0,514-28 0,-558 39 0,117-16 0,-57 4 0,231 10 0,-184 6 0,1088-3 0,-1032 17 0,14 0 0,1058-19 0,-1110-14 0,7-2 0,-98 17-55,-33-1-600,126 13 0,-167-4-6171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4:01.813"/>
    </inkml:context>
    <inkml:brush xml:id="br0">
      <inkml:brushProperty name="width" value="0.05" units="cm"/>
      <inkml:brushProperty name="height" value="0.05" units="cm"/>
      <inkml:brushProperty name="color" value="#E71224"/>
    </inkml:brush>
  </inkml:definitions>
  <inkml:trace contextRef="#ctx0" brushRef="#br0">0 431 24575,'1'-9'0,"1"-1"0,0 1 0,0-1 0,1 1 0,0 0 0,1 0 0,0 0 0,0 0 0,1 1 0,0 0 0,0 0 0,10-11 0,4-5 0,2 2 0,37-33 0,-25 28 0,0 1 0,2 2 0,1 1 0,39-18 0,-51 30 0,1 1 0,0 1 0,1 1 0,0 1 0,0 1 0,1 1 0,38-1 0,291 6 0,-148 2 0,-169-1 0,0 1 0,0 3 0,0 1 0,56 16 0,-55-7 0,-2 2 0,0 1 0,-1 2 0,35 25 0,-34-21 0,0-1 0,2-2 0,63 24 0,-62-31 0,-2 1 0,0 1 0,0 3 0,-2 1 0,0 2 0,38 30 0,123 131 0,-96-82 0,-58-64 0,2-1 0,59 35 0,-62-44 0,0 2 0,-2 2 0,43 42 0,-40-28 0,60 80 0,-6 0 0,32 47 0,-101-126 0,177 249 0,-190-272 0,-1 0 0,0 1 0,13 34 0,-16-32 0,1-1 0,1 0 0,20 26 0,-3-13 0,-2 2 0,-2 2 0,24 48 0,214 474 0,-248-523 0,15 50 0,9 23 0,23 24 0,49 121 0,-25-54 0,-52-129 0,40 128 0,-49-121 0,43 87 0,-43-111 0,-2 2 0,-3 1 0,23 102 0,-31-77 0,33 156 0,85 186 0,-107-342 0,18 124 0,11 40 0,-29-150 0,-15-54 0,23 63 0,-16-63 0,-2 0 0,-3 1 0,-1 1 0,-2 0 0,3 98 0,-5-40 0,5 0 0,31 129 0,-18-110 0,60 231 0,-31-164 0,7 22 0,-42-145 0,-2 1 0,-3 1 0,8 144 0,-22-213 0,9 59 0,2-1 0,39 117 0,-5-20 0,-18-55 0,-11-48 0,-3 1 0,-2 0 0,8 110 0,-23 813 0,11-853 0,5-1 0,31 138 0,-36-228 0,25 164 0,-27-172 0,3 30 0,-7-54 0,-1 0 0,0-1 0,0 1 0,0-1 0,-1 1 0,1-1 0,-1 1 0,1-1 0,-1 1 0,0-1 0,0 0 0,0 1 0,0-1 0,0 0 0,-1 0 0,1 1 0,-3 2 0,3-5 0,0 1 0,0-1 0,0 1 0,0-1 0,0 1 0,-1-1 0,1 0 0,0 1 0,0-1 0,0 0 0,0 0 0,-1 0 0,1 0 0,0 0 0,0 0 0,0 0 0,-1-1 0,1 1 0,0 0 0,0 0 0,0-1 0,0 1 0,0-1 0,-2-1 0,-29-18 0,23 14 0,-71-51 0,-100-93 0,-28-21 0,232 191 0,0 1 0,25 30 0,8 7 0,-10-17 0,1-2 0,1-3 0,106 59 0,-144-89 0,-1-1 0,1 0 0,0-1 0,0 0 0,1 0 0,-1-1 0,1-1 0,13 1 0,-20-3 0,0 0 0,0 0 0,0-1 0,0 0 0,0 0 0,0 0 0,0 0 0,0-1 0,0 0 0,0 0 0,-1 0 0,1-1 0,-1 1 0,1-1 0,-1 0 0,0-1 0,0 1 0,0-1 0,-1 1 0,6-8 0,49-73 0,-42 59 0,1 0 0,2 1 0,34-36 0,-13 24 0,1 2 0,2 2 0,1 2 0,60-31 0,-85 50-455,0-1 0,32-28 0,-32 24-6371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3/3/2025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a:p>
        </p:txBody>
      </p:sp>
    </p:spTree>
    <p:extLst>
      <p:ext uri="{BB962C8B-B14F-4D97-AF65-F5344CB8AC3E}">
        <p14:creationId xmlns:p14="http://schemas.microsoft.com/office/powerpoint/2010/main" val="178909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a:p>
        </p:txBody>
      </p:sp>
    </p:spTree>
    <p:extLst>
      <p:ext uri="{BB962C8B-B14F-4D97-AF65-F5344CB8AC3E}">
        <p14:creationId xmlns:p14="http://schemas.microsoft.com/office/powerpoint/2010/main" val="20202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a:p>
        </p:txBody>
      </p:sp>
    </p:spTree>
    <p:extLst>
      <p:ext uri="{BB962C8B-B14F-4D97-AF65-F5344CB8AC3E}">
        <p14:creationId xmlns:p14="http://schemas.microsoft.com/office/powerpoint/2010/main" val="1898161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12</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72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counting the words in constitution,</a:t>
            </a:r>
            <a:r>
              <a:rPr lang="en-US" baseline="0"/>
              <a:t> keep track of the occurrences of each word in the document</a:t>
            </a:r>
          </a:p>
          <a:p>
            <a:endParaRPr lang="en-US" baseline="0"/>
          </a:p>
          <a:p>
            <a:r>
              <a:rPr lang="en-US" baseline="0"/>
              <a:t>Each String should map to some integer!</a:t>
            </a:r>
          </a:p>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a:t>
            </a:fld>
            <a:endParaRPr lang="en-US"/>
          </a:p>
        </p:txBody>
      </p:sp>
    </p:spTree>
    <p:extLst>
      <p:ext uri="{BB962C8B-B14F-4D97-AF65-F5344CB8AC3E}">
        <p14:creationId xmlns:p14="http://schemas.microsoft.com/office/powerpoint/2010/main" val="57581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 table on the board showing username to students and attempt to look a student up by their username… if we had an</a:t>
            </a:r>
            <a:r>
              <a:rPr lang="en-US" baseline="0"/>
              <a:t> </a:t>
            </a:r>
            <a:r>
              <a:rPr lang="en-US" baseline="0" err="1"/>
              <a:t>ArrayList</a:t>
            </a:r>
            <a:r>
              <a:rPr lang="en-US" baseline="0"/>
              <a:t> of students we’d have to loop through each and compare the username to find the student we wanted, but if we have them in a </a:t>
            </a:r>
            <a:r>
              <a:rPr lang="en-US" baseline="0" err="1"/>
              <a:t>HashMap</a:t>
            </a:r>
            <a:r>
              <a:rPr lang="en-US" baseline="0"/>
              <a:t>, we just have to look them up by their username. Makes the code simpler and faster</a:t>
            </a:r>
          </a:p>
          <a:p>
            <a:endParaRPr lang="en-US" baseline="0"/>
          </a:p>
          <a:p>
            <a:r>
              <a:rPr lang="en-US" baseline="0"/>
              <a:t>Angle brackets similar to?? </a:t>
            </a:r>
            <a:r>
              <a:rPr lang="en-US" baseline="0" err="1"/>
              <a:t>ArrayList</a:t>
            </a:r>
            <a:endParaRPr lang="en-US" baseline="0"/>
          </a:p>
          <a:p>
            <a:endParaRPr lang="en-US" baseline="0"/>
          </a:p>
          <a:p>
            <a:r>
              <a:rPr lang="en-US" baseline="0" err="1"/>
              <a:t>HashMap</a:t>
            </a:r>
            <a:r>
              <a:rPr lang="en-US" baseline="0"/>
              <a:t> very common.  Has TWO TYPES? Why?</a:t>
            </a:r>
            <a:endParaRPr lang="en-US"/>
          </a:p>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3</a:t>
            </a:fld>
            <a:endParaRPr lang="en-US"/>
          </a:p>
        </p:txBody>
      </p:sp>
    </p:spTree>
    <p:extLst>
      <p:ext uri="{BB962C8B-B14F-4D97-AF65-F5344CB8AC3E}">
        <p14:creationId xmlns:p14="http://schemas.microsoft.com/office/powerpoint/2010/main" val="407168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99CC2-AB21-1FA5-1383-D22C1D74A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2EB11-2559-AF51-7F23-14D8E5F5FB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2CC241-F072-B77A-E57D-EDDC7190DC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AE9EBA-EDC1-7960-A166-D0F8436D98DE}"/>
              </a:ext>
            </a:extLst>
          </p:cNvPr>
          <p:cNvSpPr>
            <a:spLocks noGrp="1"/>
          </p:cNvSpPr>
          <p:nvPr>
            <p:ph type="sldNum" sz="quarter" idx="10"/>
          </p:nvPr>
        </p:nvSpPr>
        <p:spPr/>
        <p:txBody>
          <a:bodyPr/>
          <a:lstStyle/>
          <a:p>
            <a:pPr>
              <a:defRPr/>
            </a:pPr>
            <a:fld id="{41BB943A-C3B9-42AE-8B54-C2335812312E}" type="slidenum">
              <a:rPr lang="en-US" smtClean="0"/>
              <a:pPr>
                <a:defRPr/>
              </a:pPr>
              <a:t>4</a:t>
            </a:fld>
            <a:endParaRPr lang="en-US"/>
          </a:p>
        </p:txBody>
      </p:sp>
    </p:spTree>
    <p:extLst>
      <p:ext uri="{BB962C8B-B14F-4D97-AF65-F5344CB8AC3E}">
        <p14:creationId xmlns:p14="http://schemas.microsoft.com/office/powerpoint/2010/main" val="116012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create a problem if there are two airports in the same zip code.</a:t>
            </a:r>
          </a:p>
          <a:p>
            <a:r>
              <a:rPr lang="en-US" dirty="0"/>
              <a:t>Q: How could we fix that issue and store information if there are two airports in one </a:t>
            </a:r>
            <a:r>
              <a:rPr lang="en-US" dirty="0" err="1"/>
              <a:t>zipcode</a:t>
            </a:r>
            <a:r>
              <a:rPr lang="en-US" dirty="0"/>
              <a:t>?</a:t>
            </a:r>
          </a:p>
          <a:p>
            <a:r>
              <a:rPr lang="en-US" dirty="0"/>
              <a:t>A: We could reverse the order so that the key is the String (Airport) and the value is the </a:t>
            </a:r>
            <a:r>
              <a:rPr lang="en-US" dirty="0" err="1"/>
              <a:t>zipcode</a:t>
            </a:r>
            <a:endParaRPr lang="en-US" dirty="0"/>
          </a:p>
          <a:p>
            <a:r>
              <a:rPr lang="en-US" dirty="0"/>
              <a:t>Q: What if there is also Airport that is in two </a:t>
            </a:r>
            <a:r>
              <a:rPr lang="en-US" dirty="0" err="1"/>
              <a:t>zipcodes</a:t>
            </a:r>
            <a:r>
              <a:rPr lang="en-US" dirty="0"/>
              <a:t>?</a:t>
            </a:r>
          </a:p>
          <a:p>
            <a:r>
              <a:rPr lang="en-US" dirty="0"/>
              <a:t>A: We need to store information in a non one-to-one correspondence. This means the value needs to be a collection. We will look at an example late of this. (Social Media example)</a:t>
            </a:r>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5</a:t>
            </a:fld>
            <a:endParaRPr lang="en-US"/>
          </a:p>
        </p:txBody>
      </p:sp>
    </p:spTree>
    <p:extLst>
      <p:ext uri="{BB962C8B-B14F-4D97-AF65-F5344CB8AC3E}">
        <p14:creationId xmlns:p14="http://schemas.microsoft.com/office/powerpoint/2010/main" val="420190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6</a:t>
            </a:fld>
            <a:endParaRPr lang="en-US"/>
          </a:p>
        </p:txBody>
      </p:sp>
    </p:spTree>
    <p:extLst>
      <p:ext uri="{BB962C8B-B14F-4D97-AF65-F5344CB8AC3E}">
        <p14:creationId xmlns:p14="http://schemas.microsoft.com/office/powerpoint/2010/main" val="191459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good measure, I will start this one from scratch just so they</a:t>
            </a:r>
            <a:r>
              <a:rPr lang="en-US" baseline="0" dirty="0"/>
              <a:t> will see it from the ground up (I like them to see it from scratch sometimes, but it appears in the solution set).</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7</a:t>
            </a:fld>
            <a:endParaRPr lang="en-US"/>
          </a:p>
        </p:txBody>
      </p:sp>
    </p:spTree>
    <p:extLst>
      <p:ext uri="{BB962C8B-B14F-4D97-AF65-F5344CB8AC3E}">
        <p14:creationId xmlns:p14="http://schemas.microsoft.com/office/powerpoint/2010/main" val="2197361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good measure, I will start this one from scratch just so they</a:t>
            </a:r>
            <a:r>
              <a:rPr lang="en-US" baseline="0" dirty="0"/>
              <a:t> will see it from the ground up (I like them to see it from scratch sometimes, but it appears in the solution set).</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8</a:t>
            </a:fld>
            <a:endParaRPr lang="en-US"/>
          </a:p>
        </p:txBody>
      </p:sp>
    </p:spTree>
    <p:extLst>
      <p:ext uri="{BB962C8B-B14F-4D97-AF65-F5344CB8AC3E}">
        <p14:creationId xmlns:p14="http://schemas.microsoft.com/office/powerpoint/2010/main" val="2197361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groups are finished, ask them to work on the array problems from SVN</a:t>
            </a:r>
          </a:p>
          <a:p>
            <a:r>
              <a:rPr lang="en-US"/>
              <a:t>Once</a:t>
            </a:r>
            <a:r>
              <a:rPr lang="en-US" baseline="0"/>
              <a:t> enough groups are finished, review the quiz questions and pint class to the cheat sheet</a:t>
            </a:r>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9</a:t>
            </a:fld>
            <a:endParaRPr lang="en-US"/>
          </a:p>
        </p:txBody>
      </p:sp>
    </p:spTree>
    <p:extLst>
      <p:ext uri="{BB962C8B-B14F-4D97-AF65-F5344CB8AC3E}">
        <p14:creationId xmlns:p14="http://schemas.microsoft.com/office/powerpoint/2010/main" val="250979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Monday, March 3,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Monday, March 3,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Monday, March 3,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Monday, March 3,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Monday, March 3,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Monday, March 3, 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Monday, March 3, 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Monday, March 3, 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Monday, March 3, 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Monday, March 3, 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Monday, March 3, 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Monday, March 3,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0.png"/><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a:t>CSSE 220</a:t>
            </a:r>
          </a:p>
        </p:txBody>
      </p:sp>
      <p:sp>
        <p:nvSpPr>
          <p:cNvPr id="9219" name="Rectangle 2"/>
          <p:cNvSpPr>
            <a:spLocks noGrp="1"/>
          </p:cNvSpPr>
          <p:nvPr>
            <p:ph type="subTitle" idx="1"/>
          </p:nvPr>
        </p:nvSpPr>
        <p:spPr/>
        <p:txBody>
          <a:bodyPr/>
          <a:lstStyle/>
          <a:p>
            <a:r>
              <a:rPr lang="en-US"/>
              <a:t>Maps</a:t>
            </a:r>
          </a:p>
        </p:txBody>
      </p:sp>
      <p:sp>
        <p:nvSpPr>
          <p:cNvPr id="3" name="Rectangle 2"/>
          <p:cNvSpPr/>
          <p:nvPr/>
        </p:nvSpPr>
        <p:spPr>
          <a:xfrm>
            <a:off x="228600" y="6096000"/>
            <a:ext cx="85344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Check out </a:t>
            </a:r>
            <a:r>
              <a:rPr lang="en-US" sz="2400" dirty="0" err="1"/>
              <a:t>PracticeMapsAndObjectIntro</a:t>
            </a:r>
            <a:r>
              <a:rPr lang="en-US" sz="2400" dirty="0"/>
              <a:t> from Git</a:t>
            </a:r>
          </a:p>
        </p:txBody>
      </p:sp>
      <p:sp>
        <p:nvSpPr>
          <p:cNvPr id="4" name="TextBox 3">
            <a:extLst>
              <a:ext uri="{FF2B5EF4-FFF2-40B4-BE49-F238E27FC236}">
                <a16:creationId xmlns:a16="http://schemas.microsoft.com/office/drawing/2014/main" id="{AF1A5ACA-43DC-E230-42BB-506C1DF0FB14}"/>
              </a:ext>
            </a:extLst>
          </p:cNvPr>
          <p:cNvSpPr txBox="1"/>
          <p:nvPr/>
        </p:nvSpPr>
        <p:spPr>
          <a:xfrm>
            <a:off x="4585447" y="-10818"/>
            <a:ext cx="4619625" cy="10464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highlight>
                  <a:srgbClr val="FFFF00"/>
                </a:highlight>
              </a:rPr>
              <a:t>Today’s Attendance password</a:t>
            </a:r>
          </a:p>
          <a:p>
            <a:r>
              <a:rPr lang="en-US" sz="4400" dirty="0">
                <a:highlight>
                  <a:srgbClr val="FFFF00"/>
                </a:highlight>
              </a:rPr>
              <a:t>__________</a:t>
            </a:r>
          </a:p>
        </p:txBody>
      </p:sp>
      <p:pic>
        <p:nvPicPr>
          <p:cNvPr id="5" name="Picture 4">
            <a:extLst>
              <a:ext uri="{FF2B5EF4-FFF2-40B4-BE49-F238E27FC236}">
                <a16:creationId xmlns:a16="http://schemas.microsoft.com/office/drawing/2014/main" id="{2CC8BB12-5B61-FAD5-E4AE-FCFEDE6C1C9A}"/>
              </a:ext>
            </a:extLst>
          </p:cNvPr>
          <p:cNvPicPr>
            <a:picLocks noChangeAspect="1"/>
          </p:cNvPicPr>
          <p:nvPr/>
        </p:nvPicPr>
        <p:blipFill>
          <a:blip r:embed="rId3"/>
          <a:stretch>
            <a:fillRect/>
          </a:stretch>
        </p:blipFill>
        <p:spPr>
          <a:xfrm>
            <a:off x="5937409" y="1015626"/>
            <a:ext cx="2816626" cy="2439173"/>
          </a:xfrm>
          <a:prstGeom prst="rect">
            <a:avLst/>
          </a:prstGeom>
        </p:spPr>
      </p:pic>
    </p:spTree>
    <p:extLst>
      <p:ext uri="{BB962C8B-B14F-4D97-AF65-F5344CB8AC3E}">
        <p14:creationId xmlns:p14="http://schemas.microsoft.com/office/powerpoint/2010/main" val="3104463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HashMap</a:t>
            </a:r>
            <a:r>
              <a:rPr lang="en-US"/>
              <a:t> with collections  as values</a:t>
            </a:r>
          </a:p>
        </p:txBody>
      </p:sp>
      <p:sp>
        <p:nvSpPr>
          <p:cNvPr id="3" name="Content Placeholder 2"/>
          <p:cNvSpPr>
            <a:spLocks noGrp="1"/>
          </p:cNvSpPr>
          <p:nvPr>
            <p:ph idx="1"/>
          </p:nvPr>
        </p:nvSpPr>
        <p:spPr>
          <a:xfrm>
            <a:off x="0" y="1600200"/>
            <a:ext cx="9067800" cy="4525963"/>
          </a:xfrm>
        </p:spPr>
        <p:txBody>
          <a:bodyPr vert="horz" lIns="91440" tIns="45720" rIns="91440" bIns="45720" rtlCol="0" anchor="t">
            <a:normAutofit fontScale="92500"/>
          </a:bodyPr>
          <a:lstStyle/>
          <a:p>
            <a:r>
              <a:rPr lang="en-US"/>
              <a:t>What if we wanted to make a mini-social network…</a:t>
            </a:r>
          </a:p>
          <a:p>
            <a:r>
              <a:rPr lang="en-US"/>
              <a:t>Keep track of each student’s username and friend list?</a:t>
            </a:r>
          </a:p>
          <a:p>
            <a:r>
              <a:rPr lang="en-US"/>
              <a:t>How could we store that information?</a:t>
            </a:r>
          </a:p>
          <a:p>
            <a:endParaRPr lang="en-US"/>
          </a:p>
          <a:p>
            <a:r>
              <a:rPr lang="en-US"/>
              <a:t>HashMap?</a:t>
            </a:r>
          </a:p>
          <a:p>
            <a:r>
              <a:rPr lang="en-US"/>
              <a:t>Data Type of key?</a:t>
            </a:r>
          </a:p>
          <a:p>
            <a:r>
              <a:rPr lang="en-US"/>
              <a:t>Type of value?</a:t>
            </a:r>
          </a:p>
          <a:p>
            <a:r>
              <a:rPr lang="en-US"/>
              <a:t>Code?</a:t>
            </a:r>
          </a:p>
          <a:p>
            <a:pPr marL="0" indent="0">
              <a:buNone/>
            </a:pPr>
            <a:endParaRPr lang="en-US" sz="2000">
              <a:latin typeface="Consolas" panose="020B0609020204030204" pitchFamily="49" charset="0"/>
            </a:endParaRPr>
          </a:p>
          <a:p>
            <a:pPr marL="0" indent="0">
              <a:buNone/>
            </a:pPr>
            <a:endParaRPr lang="en-US" sz="2000">
              <a:latin typeface="Consolas" panose="020B0609020204030204" pitchFamily="49" charset="0"/>
            </a:endParaRPr>
          </a:p>
        </p:txBody>
      </p:sp>
    </p:spTree>
    <p:extLst>
      <p:ext uri="{BB962C8B-B14F-4D97-AF65-F5344CB8AC3E}">
        <p14:creationId xmlns:p14="http://schemas.microsoft.com/office/powerpoint/2010/main" val="81158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3434975470"/>
                  </a:ext>
                </a:extLst>
              </a:tr>
            </a:tbl>
          </a:graphicData>
        </a:graphic>
      </p:graphicFrame>
      <p:sp>
        <p:nvSpPr>
          <p:cNvPr id="2" name="Title 1"/>
          <p:cNvSpPr>
            <a:spLocks noGrp="1"/>
          </p:cNvSpPr>
          <p:nvPr>
            <p:ph type="title"/>
          </p:nvPr>
        </p:nvSpPr>
        <p:spPr/>
        <p:txBody>
          <a:bodyPr>
            <a:normAutofit fontScale="90000"/>
          </a:bodyPr>
          <a:lstStyle/>
          <a:p>
            <a:r>
              <a:rPr lang="en-US" err="1"/>
              <a:t>HashMap</a:t>
            </a:r>
            <a:r>
              <a:rPr lang="en-US"/>
              <a:t> with collections  as values</a:t>
            </a:r>
          </a:p>
        </p:txBody>
      </p:sp>
      <p:sp>
        <p:nvSpPr>
          <p:cNvPr id="3" name="Content Placeholder 2"/>
          <p:cNvSpPr>
            <a:spLocks noGrp="1"/>
          </p:cNvSpPr>
          <p:nvPr>
            <p:ph idx="1"/>
          </p:nvPr>
        </p:nvSpPr>
        <p:spPr>
          <a:xfrm>
            <a:off x="152400" y="1141889"/>
            <a:ext cx="8915400" cy="4525963"/>
          </a:xfrm>
        </p:spPr>
        <p:txBody>
          <a:bodyPr>
            <a:noAutofit/>
          </a:bodyPr>
          <a:lstStyle/>
          <a:p>
            <a:pPr marL="0" indent="0">
              <a:buNone/>
            </a:pPr>
            <a:r>
              <a:rPr lang="en-US" sz="2400" dirty="0">
                <a:latin typeface="Consolas" panose="020B0609020204030204" pitchFamily="49" charset="0"/>
              </a:rPr>
              <a:t>HashMap&lt;String, </a:t>
            </a:r>
            <a:r>
              <a:rPr lang="en-US" sz="2400" dirty="0" err="1">
                <a:latin typeface="Consolas" panose="020B0609020204030204" pitchFamily="49" charset="0"/>
              </a:rPr>
              <a:t>ArrayList</a:t>
            </a:r>
            <a:r>
              <a:rPr lang="en-US" sz="2400" dirty="0">
                <a:latin typeface="Consolas" panose="020B0609020204030204" pitchFamily="49" charset="0"/>
              </a:rPr>
              <a:t>&lt;String&gt;&gt; </a:t>
            </a:r>
            <a:r>
              <a:rPr lang="en-US" sz="2400" dirty="0" err="1">
                <a:latin typeface="Consolas" panose="020B0609020204030204" pitchFamily="49" charset="0"/>
              </a:rPr>
              <a:t>friendMap</a:t>
            </a:r>
            <a:r>
              <a:rPr lang="en-US" sz="2400" dirty="0">
                <a:latin typeface="Consolas" panose="020B0609020204030204" pitchFamily="49" charset="0"/>
              </a:rPr>
              <a:t>;</a:t>
            </a:r>
          </a:p>
          <a:p>
            <a:pPr marL="0" indent="0">
              <a:buNone/>
            </a:pPr>
            <a:r>
              <a:rPr lang="en-US" sz="2400" dirty="0" err="1">
                <a:latin typeface="Consolas" panose="020B0609020204030204" pitchFamily="49" charset="0"/>
              </a:rPr>
              <a:t>friendMap.put</a:t>
            </a:r>
            <a:r>
              <a:rPr lang="en-US" sz="2400" dirty="0">
                <a:latin typeface="Consolas" panose="020B0609020204030204" pitchFamily="49" charset="0"/>
              </a:rPr>
              <a:t>("Jason", new </a:t>
            </a:r>
            <a:r>
              <a:rPr lang="en-US" sz="2400" dirty="0" err="1">
                <a:latin typeface="Consolas" panose="020B0609020204030204" pitchFamily="49" charset="0"/>
              </a:rPr>
              <a:t>ArrayList</a:t>
            </a:r>
            <a:r>
              <a:rPr lang="en-US" sz="2400" dirty="0">
                <a:latin typeface="Consolas" panose="020B0609020204030204" pitchFamily="49" charset="0"/>
              </a:rPr>
              <a:t>&lt;String&gt;() );</a:t>
            </a:r>
          </a:p>
          <a:p>
            <a:pPr marL="0" indent="0">
              <a:buNone/>
            </a:pPr>
            <a:r>
              <a:rPr lang="en-US" sz="2400" dirty="0" err="1">
                <a:latin typeface="Consolas" panose="020B0609020204030204" pitchFamily="49" charset="0"/>
              </a:rPr>
              <a:t>friendMap</a:t>
            </a:r>
            <a:r>
              <a:rPr lang="en-US" sz="2400" dirty="0">
                <a:latin typeface="Consolas" panose="020B0609020204030204" pitchFamily="49" charset="0"/>
              </a:rPr>
              <a:t> = new HashMap&lt;</a:t>
            </a:r>
            <a:r>
              <a:rPr lang="en-US" sz="1800" dirty="0">
                <a:latin typeface="Consolas" panose="020B0609020204030204" pitchFamily="49" charset="0"/>
              </a:rPr>
              <a:t>String, </a:t>
            </a:r>
            <a:r>
              <a:rPr lang="en-US" sz="1800" dirty="0" err="1">
                <a:latin typeface="Consolas" panose="020B0609020204030204" pitchFamily="49" charset="0"/>
              </a:rPr>
              <a:t>ArrayList</a:t>
            </a:r>
            <a:r>
              <a:rPr lang="en-US" sz="1800" dirty="0">
                <a:latin typeface="Consolas" panose="020B0609020204030204" pitchFamily="49" charset="0"/>
              </a:rPr>
              <a:t>&lt;String&gt;</a:t>
            </a:r>
            <a:r>
              <a:rPr lang="en-US" sz="2400" dirty="0">
                <a:latin typeface="Consolas" panose="020B0609020204030204" pitchFamily="49" charset="0"/>
              </a:rPr>
              <a:t>&gt;();</a:t>
            </a:r>
          </a:p>
          <a:p>
            <a:pPr marL="0" indent="0">
              <a:buNone/>
            </a:pPr>
            <a:r>
              <a:rPr lang="en-US" sz="2400" dirty="0" err="1">
                <a:latin typeface="Consolas" panose="020B0609020204030204" pitchFamily="49" charset="0"/>
              </a:rPr>
              <a:t>friendMap.put</a:t>
            </a:r>
            <a:r>
              <a:rPr lang="en-US" sz="2400" dirty="0">
                <a:latin typeface="Consolas" panose="020B0609020204030204" pitchFamily="49" charset="0"/>
              </a:rPr>
              <a:t>("Jason", new </a:t>
            </a:r>
            <a:r>
              <a:rPr lang="en-US" sz="2400" dirty="0" err="1">
                <a:latin typeface="Consolas" panose="020B0609020204030204" pitchFamily="49" charset="0"/>
              </a:rPr>
              <a:t>ArrayList</a:t>
            </a:r>
            <a:r>
              <a:rPr lang="en-US" sz="2400" dirty="0">
                <a:latin typeface="Consolas" panose="020B0609020204030204" pitchFamily="49" charset="0"/>
              </a:rPr>
              <a:t>&lt;String&gt;() );</a:t>
            </a:r>
          </a:p>
          <a:p>
            <a:pPr marL="0" indent="0">
              <a:buNone/>
            </a:pPr>
            <a:r>
              <a:rPr lang="en-US" sz="2400" dirty="0" err="1">
                <a:latin typeface="Consolas" panose="020B0609020204030204" pitchFamily="49" charset="0"/>
              </a:rPr>
              <a:t>ArrayList</a:t>
            </a:r>
            <a:r>
              <a:rPr lang="en-US" sz="2400" dirty="0">
                <a:latin typeface="Consolas" panose="020B0609020204030204" pitchFamily="49" charset="0"/>
              </a:rPr>
              <a:t>&lt;String&gt; </a:t>
            </a:r>
            <a:r>
              <a:rPr lang="en-US" sz="2400" dirty="0" err="1">
                <a:latin typeface="Consolas" panose="020B0609020204030204" pitchFamily="49" charset="0"/>
              </a:rPr>
              <a:t>jasonsFriends</a:t>
            </a:r>
            <a:r>
              <a:rPr lang="en-US" sz="2400" dirty="0">
                <a:latin typeface="Consolas" panose="020B0609020204030204" pitchFamily="49" charset="0"/>
              </a:rPr>
              <a:t> = </a:t>
            </a:r>
            <a:r>
              <a:rPr lang="en-US" sz="2400" dirty="0" err="1">
                <a:latin typeface="Consolas" panose="020B0609020204030204" pitchFamily="49" charset="0"/>
              </a:rPr>
              <a:t>friendMap.get</a:t>
            </a:r>
            <a:r>
              <a:rPr lang="en-US" sz="2400" dirty="0">
                <a:latin typeface="Consolas" panose="020B0609020204030204" pitchFamily="49" charset="0"/>
              </a:rPr>
              <a:t>("Jason");</a:t>
            </a:r>
          </a:p>
          <a:p>
            <a:pPr marL="0" indent="0">
              <a:buNone/>
            </a:pPr>
            <a:r>
              <a:rPr lang="en-US" sz="2400" dirty="0" err="1">
                <a:latin typeface="Consolas" panose="020B0609020204030204" pitchFamily="49" charset="0"/>
              </a:rPr>
              <a:t>jasonsFriends.add</a:t>
            </a:r>
            <a:r>
              <a:rPr lang="en-US" sz="2400" dirty="0">
                <a:latin typeface="Consolas" panose="020B0609020204030204" pitchFamily="49" charset="0"/>
              </a:rPr>
              <a:t>("Aaron");</a:t>
            </a:r>
          </a:p>
          <a:p>
            <a:pPr marL="0" indent="0">
              <a:buNone/>
            </a:pPr>
            <a:r>
              <a:rPr lang="en-US" sz="2400" dirty="0" err="1">
                <a:latin typeface="Consolas" panose="020B0609020204030204" pitchFamily="49" charset="0"/>
              </a:rPr>
              <a:t>friendMap.get</a:t>
            </a:r>
            <a:r>
              <a:rPr lang="en-US" sz="2400" dirty="0">
                <a:latin typeface="Consolas" panose="020B0609020204030204" pitchFamily="49" charset="0"/>
              </a:rPr>
              <a:t>("Jason").add("Sriram");</a:t>
            </a:r>
          </a:p>
          <a:p>
            <a:pPr marL="0" indent="0">
              <a:buNone/>
            </a:pPr>
            <a:r>
              <a:rPr lang="en-US" sz="2400" dirty="0" err="1">
                <a:latin typeface="Consolas" panose="020B0609020204030204" pitchFamily="49" charset="0"/>
              </a:rPr>
              <a:t>friendMap.get</a:t>
            </a:r>
            <a:r>
              <a:rPr lang="en-US" sz="2400" dirty="0">
                <a:latin typeface="Consolas" panose="020B0609020204030204" pitchFamily="49" charset="0"/>
              </a:rPr>
              <a:t>("Sriram").add("Jason");</a:t>
            </a: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p:txBody>
      </p:sp>
      <p:graphicFrame>
        <p:nvGraphicFramePr>
          <p:cNvPr id="4" name="Table 3"/>
          <p:cNvGraphicFramePr>
            <a:graphicFrameLocks noGrp="1"/>
          </p:cNvGraphicFramePr>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r>
                        <a:rPr lang="en-US"/>
                        <a:t>Jason</a:t>
                      </a:r>
                    </a:p>
                  </a:txBody>
                  <a:tcPr/>
                </a:tc>
                <a:tc>
                  <a:txBody>
                    <a:bodyPr/>
                    <a:lstStyle/>
                    <a:p>
                      <a:r>
                        <a:rPr lang="en-US"/>
                        <a:t>[]</a:t>
                      </a:r>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3434975470"/>
                  </a:ext>
                </a:extLst>
              </a:tr>
            </a:tbl>
          </a:graphicData>
        </a:graphic>
      </p:graphicFrame>
      <p:sp>
        <p:nvSpPr>
          <p:cNvPr id="5" name="Lightning Bolt 4"/>
          <p:cNvSpPr/>
          <p:nvPr/>
        </p:nvSpPr>
        <p:spPr>
          <a:xfrm>
            <a:off x="0" y="846138"/>
            <a:ext cx="1219200" cy="1039336"/>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ghtning Bolt 6"/>
          <p:cNvSpPr/>
          <p:nvPr/>
        </p:nvSpPr>
        <p:spPr>
          <a:xfrm>
            <a:off x="3171720" y="5594212"/>
            <a:ext cx="1219200" cy="1039336"/>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800" y="5697860"/>
            <a:ext cx="2133600" cy="461665"/>
          </a:xfrm>
          <a:prstGeom prst="rect">
            <a:avLst/>
          </a:prstGeom>
          <a:noFill/>
        </p:spPr>
        <p:txBody>
          <a:bodyPr wrap="square" rtlCol="0">
            <a:spAutoFit/>
          </a:bodyPr>
          <a:lstStyle/>
          <a:p>
            <a:pPr marL="0" indent="0">
              <a:buNone/>
            </a:pPr>
            <a:r>
              <a:rPr lang="en-US" sz="2400" err="1">
                <a:latin typeface="Consolas" panose="020B0609020204030204" pitchFamily="49" charset="0"/>
              </a:rPr>
              <a:t>friendMap</a:t>
            </a:r>
            <a:r>
              <a:rPr lang="en-US" sz="2400">
                <a:latin typeface="Consolas" panose="020B0609020204030204" pitchFamily="49" charset="0"/>
              </a:rPr>
              <a:t>-&gt;</a:t>
            </a:r>
          </a:p>
        </p:txBody>
      </p:sp>
      <p:graphicFrame>
        <p:nvGraphicFramePr>
          <p:cNvPr id="10" name="Table 9"/>
          <p:cNvGraphicFramePr>
            <a:graphicFrameLocks noGrp="1"/>
          </p:cNvGraphicFramePr>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r>
                        <a:rPr lang="en-US"/>
                        <a:t>Jason</a:t>
                      </a:r>
                    </a:p>
                  </a:txBody>
                  <a:tcPr/>
                </a:tc>
                <a:tc>
                  <a:txBody>
                    <a:bodyPr/>
                    <a:lstStyle/>
                    <a:p>
                      <a:r>
                        <a:rPr lang="en-US"/>
                        <a:t>[Aaron]</a:t>
                      </a:r>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343497547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08512142"/>
              </p:ext>
            </p:extLst>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r>
                        <a:rPr lang="en-US"/>
                        <a:t>Jason</a:t>
                      </a:r>
                    </a:p>
                  </a:txBody>
                  <a:tcPr/>
                </a:tc>
                <a:tc>
                  <a:txBody>
                    <a:bodyPr/>
                    <a:lstStyle/>
                    <a:p>
                      <a:r>
                        <a:rPr lang="en-US" dirty="0"/>
                        <a:t>[Aaron, Sriram]</a:t>
                      </a:r>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34975470"/>
                  </a:ext>
                </a:extLst>
              </a:tr>
            </a:tbl>
          </a:graphicData>
        </a:graphic>
      </p:graphicFrame>
      <p:sp>
        <p:nvSpPr>
          <p:cNvPr id="8" name="TextBox 7"/>
          <p:cNvSpPr txBox="1"/>
          <p:nvPr/>
        </p:nvSpPr>
        <p:spPr>
          <a:xfrm>
            <a:off x="391867" y="2904718"/>
            <a:ext cx="5868365" cy="954107"/>
          </a:xfrm>
          <a:prstGeom prst="rect">
            <a:avLst/>
          </a:prstGeom>
          <a:solidFill>
            <a:srgbClr val="FFFF00"/>
          </a:solidFill>
        </p:spPr>
        <p:txBody>
          <a:bodyPr wrap="square" rtlCol="0">
            <a:spAutoFit/>
          </a:bodyPr>
          <a:lstStyle/>
          <a:p>
            <a:r>
              <a:rPr lang="en-US" sz="2800" dirty="0"/>
              <a:t>NULL POINTER EXCEPTION: </a:t>
            </a:r>
            <a:r>
              <a:rPr lang="en-US" sz="2800" dirty="0" err="1">
                <a:latin typeface="Consolas" panose="020B0609020204030204" pitchFamily="49" charset="0"/>
              </a:rPr>
              <a:t>friendMap.get</a:t>
            </a:r>
            <a:r>
              <a:rPr lang="en-US" sz="2800" dirty="0">
                <a:latin typeface="Consolas" panose="020B0609020204030204" pitchFamily="49" charset="0"/>
              </a:rPr>
              <a:t>("Sriram")</a:t>
            </a:r>
            <a:r>
              <a:rPr lang="en-US" sz="2800" dirty="0"/>
              <a:t> is null</a:t>
            </a:r>
          </a:p>
        </p:txBody>
      </p:sp>
      <p:pic>
        <p:nvPicPr>
          <p:cNvPr id="16" name="Picture 15">
            <a:extLst>
              <a:ext uri="{FF2B5EF4-FFF2-40B4-BE49-F238E27FC236}">
                <a16:creationId xmlns:a16="http://schemas.microsoft.com/office/drawing/2014/main" id="{81D28387-E948-617C-5527-B849A87B4FCD}"/>
              </a:ext>
            </a:extLst>
          </p:cNvPr>
          <p:cNvPicPr>
            <a:picLocks noChangeAspect="1"/>
          </p:cNvPicPr>
          <p:nvPr/>
        </p:nvPicPr>
        <p:blipFill>
          <a:blip r:embed="rId3"/>
          <a:stretch>
            <a:fillRect/>
          </a:stretch>
        </p:blipFill>
        <p:spPr>
          <a:xfrm>
            <a:off x="304800" y="512035"/>
            <a:ext cx="5621639" cy="306635"/>
          </a:xfrm>
          <a:prstGeom prst="rect">
            <a:avLst/>
          </a:prstGeom>
        </p:spPr>
      </p:pic>
      <p:sp>
        <p:nvSpPr>
          <p:cNvPr id="17" name="Lightning Bolt 16">
            <a:extLst>
              <a:ext uri="{FF2B5EF4-FFF2-40B4-BE49-F238E27FC236}">
                <a16:creationId xmlns:a16="http://schemas.microsoft.com/office/drawing/2014/main" id="{8C6C0BC5-50A3-D5B6-4DD2-0C532F99D81B}"/>
              </a:ext>
            </a:extLst>
          </p:cNvPr>
          <p:cNvSpPr/>
          <p:nvPr/>
        </p:nvSpPr>
        <p:spPr>
          <a:xfrm>
            <a:off x="2996878" y="3887333"/>
            <a:ext cx="1219200" cy="1039336"/>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8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9" grpId="0"/>
      <p:bldP spid="8"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dirty="0"/>
              <a:t>Now code the </a:t>
            </a:r>
            <a:r>
              <a:rPr lang="en-US" dirty="0" err="1"/>
              <a:t>StudentGradebook</a:t>
            </a:r>
            <a:r>
              <a:rPr lang="en-US" dirty="0"/>
              <a:t> class yourself</a:t>
            </a:r>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6" name="Picture 5">
            <a:extLst>
              <a:ext uri="{FF2B5EF4-FFF2-40B4-BE49-F238E27FC236}">
                <a16:creationId xmlns:a16="http://schemas.microsoft.com/office/drawing/2014/main" id="{D95276C9-8B22-A2D6-CD69-E78D7536E458}"/>
              </a:ext>
            </a:extLst>
          </p:cNvPr>
          <p:cNvPicPr>
            <a:picLocks noChangeAspect="1"/>
          </p:cNvPicPr>
          <p:nvPr/>
        </p:nvPicPr>
        <p:blipFill>
          <a:blip r:embed="rId3"/>
          <a:stretch>
            <a:fillRect/>
          </a:stretch>
        </p:blipFill>
        <p:spPr>
          <a:xfrm>
            <a:off x="4822583" y="363255"/>
            <a:ext cx="4321417" cy="2422268"/>
          </a:xfrm>
          <a:prstGeom prst="rect">
            <a:avLst/>
          </a:prstGeom>
          <a:solidFill>
            <a:srgbClr val="00B0F0"/>
          </a:solidFill>
          <a:ln w="19050">
            <a:solidFill>
              <a:srgbClr val="00B0F0"/>
            </a:solidFill>
          </a:ln>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6B741B9-964B-7EF2-BBCA-2D8D075688C3}"/>
                  </a:ext>
                </a:extLst>
              </p14:cNvPr>
              <p14:cNvContentPartPr/>
              <p14:nvPr/>
            </p14:nvContentPartPr>
            <p14:xfrm>
              <a:off x="5174105" y="2223282"/>
              <a:ext cx="3119040" cy="669600"/>
            </p14:xfrm>
          </p:contentPart>
        </mc:Choice>
        <mc:Fallback xmlns="">
          <p:pic>
            <p:nvPicPr>
              <p:cNvPr id="7" name="Ink 6">
                <a:extLst>
                  <a:ext uri="{FF2B5EF4-FFF2-40B4-BE49-F238E27FC236}">
                    <a16:creationId xmlns:a16="http://schemas.microsoft.com/office/drawing/2014/main" id="{76B741B9-964B-7EF2-BBCA-2D8D075688C3}"/>
                  </a:ext>
                </a:extLst>
              </p:cNvPr>
              <p:cNvPicPr/>
              <p:nvPr/>
            </p:nvPicPr>
            <p:blipFill>
              <a:blip r:embed="rId5"/>
              <a:stretch>
                <a:fillRect/>
              </a:stretch>
            </p:blipFill>
            <p:spPr>
              <a:xfrm>
                <a:off x="5156105" y="2205282"/>
                <a:ext cx="3154680" cy="705240"/>
              </a:xfrm>
              <a:prstGeom prst="rect">
                <a:avLst/>
              </a:prstGeom>
            </p:spPr>
          </p:pic>
        </mc:Fallback>
      </mc:AlternateContent>
    </p:spTree>
    <p:extLst>
      <p:ext uri="{BB962C8B-B14F-4D97-AF65-F5344CB8AC3E}">
        <p14:creationId xmlns:p14="http://schemas.microsoft.com/office/powerpoint/2010/main" val="354965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7"/>
            <a:ext cx="8229600" cy="1023492"/>
          </a:xfrm>
        </p:spPr>
        <p:txBody>
          <a:bodyPr>
            <a:normAutofit/>
          </a:bodyPr>
          <a:lstStyle/>
          <a:p>
            <a:r>
              <a:rPr lang="en-US" dirty="0">
                <a:latin typeface="Arial" panose="020B0604020202020204" pitchFamily="34" charset="0"/>
                <a:cs typeface="Arial" panose="020B0604020202020204" pitchFamily="34" charset="0"/>
              </a:rPr>
              <a:t>Terminology Review</a:t>
            </a:r>
          </a:p>
        </p:txBody>
      </p:sp>
      <p:sp>
        <p:nvSpPr>
          <p:cNvPr id="11" name="Slide Number Placeholder 10">
            <a:extLst>
              <a:ext uri="{FF2B5EF4-FFF2-40B4-BE49-F238E27FC236}">
                <a16:creationId xmlns:a16="http://schemas.microsoft.com/office/drawing/2014/main" id="{D5DE743B-EE8E-314A-864F-CCBBB7B62BB2}"/>
              </a:ext>
            </a:extLst>
          </p:cNvPr>
          <p:cNvSpPr>
            <a:spLocks noGrp="1"/>
          </p:cNvSpPr>
          <p:nvPr>
            <p:ph type="sldNum" sz="quarter" idx="2"/>
          </p:nvPr>
        </p:nvSpPr>
        <p:spPr>
          <a:xfrm>
            <a:off x="6553200" y="6406785"/>
            <a:ext cx="2133600" cy="264255"/>
          </a:xfrm>
          <a:prstGeom prst="rect">
            <a:avLst/>
          </a:prstGeom>
          <a:ln w="12700">
            <a:miter lim="400000"/>
          </a:ln>
        </p:spPr>
        <p:txBody>
          <a:bodyPr lIns="45719" rIns="45719" anchor="ctr">
            <a:spAutoFit/>
          </a:bodyPr>
          <a:lstStyle>
            <a:lvl1pPr algn="r">
              <a:defRPr sz="1200">
                <a:solidFill>
                  <a:srgbClr val="888888"/>
                </a:solidFill>
                <a:latin typeface="Arial"/>
                <a:ea typeface="Arial"/>
                <a:cs typeface="Arial"/>
                <a:sym typeface="Arial"/>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fld id="{86CB4B4D-7CA3-9044-876B-883B54F8677D}" type="slidenum">
              <a:rPr lang="en-US" smtClean="0"/>
              <a:pPr lvl="0"/>
              <a:t>13</a:t>
            </a:fld>
            <a:endParaRPr lang="en-US"/>
          </a:p>
        </p:txBody>
      </p:sp>
      <p:sp>
        <p:nvSpPr>
          <p:cNvPr id="13" name="TextBox 12">
            <a:extLst>
              <a:ext uri="{FF2B5EF4-FFF2-40B4-BE49-F238E27FC236}">
                <a16:creationId xmlns:a16="http://schemas.microsoft.com/office/drawing/2014/main" id="{1A5A6E4F-24C4-6843-A618-4DE7697FCC83}"/>
              </a:ext>
            </a:extLst>
          </p:cNvPr>
          <p:cNvSpPr txBox="1"/>
          <p:nvPr/>
        </p:nvSpPr>
        <p:spPr>
          <a:xfrm>
            <a:off x="309468" y="1386348"/>
            <a:ext cx="8525064" cy="4478992"/>
          </a:xfrm>
          <a:prstGeom prst="rect">
            <a:avLst/>
          </a:prstGeom>
          <a:noFill/>
        </p:spPr>
        <p:txBody>
          <a:bodyPr wrap="square" rtlCol="0">
            <a:normAutofit/>
          </a:bodyPr>
          <a:lstStyle/>
          <a:p>
            <a:pPr marL="342900" indent="-342900">
              <a:spcAft>
                <a:spcPts val="400"/>
              </a:spcAft>
              <a:buFont typeface="Arial" panose="020B0604020202020204" pitchFamily="34" charset="0"/>
              <a:buChar char="•"/>
            </a:pPr>
            <a:r>
              <a:rPr lang="en-US" i="1" dirty="0">
                <a:highlight>
                  <a:srgbClr val="FFFF00"/>
                </a:highlight>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  uses the services of a primitive type or class by declaring variables from these types and then calling operations to manipulate these variables</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a variable that stores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primitive type – </a:t>
            </a:r>
            <a:r>
              <a:rPr lang="en-US" sz="1600" dirty="0" err="1">
                <a:latin typeface="Courier New" panose="02070309020205020404" pitchFamily="49" charset="0"/>
                <a:cs typeface="Courier New" panose="02070309020205020404" pitchFamily="49" charset="0"/>
              </a:rPr>
              <a:t>boolean</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byte</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character</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short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float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double</a:t>
            </a:r>
            <a:br>
              <a:rPr lang="en-US" sz="16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variables of these these types are not objects in Java</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 stores either primitive data (e.g., from type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or reference data (i.e.,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wrapper class – a built-in Java class that turns a Java primitive type into an object version of the primitive type, e.g., Integer wrapper class is an object version of the primitive type </a:t>
            </a:r>
            <a:r>
              <a:rPr lang="en-US" sz="1600" dirty="0">
                <a:latin typeface="Courier New" panose="02070309020205020404" pitchFamily="49" charset="0"/>
                <a:cs typeface="Courier New" panose="02070309020205020404" pitchFamily="49" charset="0"/>
              </a:rPr>
              <a:t>int</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354897-F98E-4ED6-55C9-F94EE209A92A}"/>
              </a:ext>
            </a:extLst>
          </p:cNvPr>
          <p:cNvPicPr>
            <a:picLocks noChangeAspect="1"/>
          </p:cNvPicPr>
          <p:nvPr/>
        </p:nvPicPr>
        <p:blipFill>
          <a:blip r:embed="rId3"/>
          <a:stretch>
            <a:fillRect/>
          </a:stretch>
        </p:blipFill>
        <p:spPr>
          <a:xfrm>
            <a:off x="142503" y="4845137"/>
            <a:ext cx="8075221" cy="142102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58DE7B3-6FB7-6120-DF37-824F16F019A5}"/>
                  </a:ext>
                </a:extLst>
              </p14:cNvPr>
              <p14:cNvContentPartPr/>
              <p14:nvPr/>
            </p14:nvContentPartPr>
            <p14:xfrm>
              <a:off x="1567253" y="1697110"/>
              <a:ext cx="3933000" cy="110160"/>
            </p14:xfrm>
          </p:contentPart>
        </mc:Choice>
        <mc:Fallback xmlns="">
          <p:pic>
            <p:nvPicPr>
              <p:cNvPr id="5" name="Ink 4">
                <a:extLst>
                  <a:ext uri="{FF2B5EF4-FFF2-40B4-BE49-F238E27FC236}">
                    <a16:creationId xmlns:a16="http://schemas.microsoft.com/office/drawing/2014/main" id="{058DE7B3-6FB7-6120-DF37-824F16F019A5}"/>
                  </a:ext>
                </a:extLst>
              </p:cNvPr>
              <p:cNvPicPr/>
              <p:nvPr/>
            </p:nvPicPr>
            <p:blipFill>
              <a:blip r:embed="rId5"/>
              <a:stretch>
                <a:fillRect/>
              </a:stretch>
            </p:blipFill>
            <p:spPr>
              <a:xfrm>
                <a:off x="1558613" y="1688470"/>
                <a:ext cx="39506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1B2F43A-B4A1-BB82-3E79-23732C54DDAC}"/>
                  </a:ext>
                </a:extLst>
              </p14:cNvPr>
              <p14:cNvContentPartPr/>
              <p14:nvPr/>
            </p14:nvContentPartPr>
            <p14:xfrm>
              <a:off x="5390813" y="1328830"/>
              <a:ext cx="2344680" cy="3981600"/>
            </p14:xfrm>
          </p:contentPart>
        </mc:Choice>
        <mc:Fallback xmlns="">
          <p:pic>
            <p:nvPicPr>
              <p:cNvPr id="7" name="Ink 6">
                <a:extLst>
                  <a:ext uri="{FF2B5EF4-FFF2-40B4-BE49-F238E27FC236}">
                    <a16:creationId xmlns:a16="http://schemas.microsoft.com/office/drawing/2014/main" id="{01B2F43A-B4A1-BB82-3E79-23732C54DDAC}"/>
                  </a:ext>
                </a:extLst>
              </p:cNvPr>
              <p:cNvPicPr/>
              <p:nvPr/>
            </p:nvPicPr>
            <p:blipFill>
              <a:blip r:embed="rId7"/>
              <a:stretch>
                <a:fillRect/>
              </a:stretch>
            </p:blipFill>
            <p:spPr>
              <a:xfrm>
                <a:off x="5381813" y="1320190"/>
                <a:ext cx="2362320" cy="3999240"/>
              </a:xfrm>
              <a:prstGeom prst="rect">
                <a:avLst/>
              </a:prstGeom>
            </p:spPr>
          </p:pic>
        </mc:Fallback>
      </mc:AlternateContent>
    </p:spTree>
    <p:extLst>
      <p:ext uri="{BB962C8B-B14F-4D97-AF65-F5344CB8AC3E}">
        <p14:creationId xmlns:p14="http://schemas.microsoft.com/office/powerpoint/2010/main" val="202002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Questions from Today</a:t>
            </a:r>
          </a:p>
        </p:txBody>
      </p:sp>
      <p:sp>
        <p:nvSpPr>
          <p:cNvPr id="3" name="Content Placeholder 2"/>
          <p:cNvSpPr>
            <a:spLocks noGrp="1"/>
          </p:cNvSpPr>
          <p:nvPr>
            <p:ph idx="1"/>
          </p:nvPr>
        </p:nvSpPr>
        <p:spPr>
          <a:xfrm>
            <a:off x="457200" y="1600201"/>
            <a:ext cx="8229600" cy="3425158"/>
          </a:xfrm>
        </p:spPr>
        <p:txBody>
          <a:bodyPr>
            <a:normAutofit fontScale="92500" lnSpcReduction="20000"/>
          </a:bodyPr>
          <a:lstStyle/>
          <a:p>
            <a:pPr marL="0" indent="0">
              <a:buNone/>
            </a:pPr>
            <a:r>
              <a:rPr lang="en-US" sz="2800" b="1" dirty="0"/>
              <a:t>Collaborative Exercises</a:t>
            </a:r>
          </a:p>
          <a:p>
            <a:r>
              <a:rPr lang="en-US" sz="2800" i="1" dirty="0" err="1"/>
              <a:t>PracticeMapsAndObjectIntro</a:t>
            </a:r>
            <a:endParaRPr lang="en-US" sz="2800" i="1" dirty="0"/>
          </a:p>
          <a:p>
            <a:r>
              <a:rPr lang="en-US" sz="2800" i="1" dirty="0" err="1"/>
              <a:t>MapsAndObjectIntroQuiz</a:t>
            </a:r>
            <a:endParaRPr lang="en-US" sz="2800" i="1" dirty="0"/>
          </a:p>
          <a:p>
            <a:endParaRPr lang="en-US" sz="2800" dirty="0"/>
          </a:p>
          <a:p>
            <a:r>
              <a:rPr lang="en-US" sz="2800" dirty="0"/>
              <a:t>Post ANY questions to Piazza </a:t>
            </a:r>
            <a:r>
              <a:rPr lang="en-US" sz="2800" b="1" i="1" u="sng" dirty="0"/>
              <a:t>even including code </a:t>
            </a:r>
            <a:r>
              <a:rPr lang="en-US" sz="2800" dirty="0"/>
              <a:t>since this is purely collaborative exercise and the solution code is available to you</a:t>
            </a:r>
          </a:p>
          <a:p>
            <a:r>
              <a:rPr lang="en-US" sz="2800" dirty="0"/>
              <a:t>Please help! Post answers to questions posted by other students</a:t>
            </a:r>
          </a:p>
          <a:p>
            <a:endParaRPr lang="en-US" sz="2800" dirty="0"/>
          </a:p>
          <a:p>
            <a:endParaRPr lang="en-US" sz="2800" dirty="0"/>
          </a:p>
        </p:txBody>
      </p:sp>
    </p:spTree>
    <p:extLst>
      <p:ext uri="{BB962C8B-B14F-4D97-AF65-F5344CB8AC3E}">
        <p14:creationId xmlns:p14="http://schemas.microsoft.com/office/powerpoint/2010/main" val="140168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 – What, When, Why, How?</a:t>
            </a:r>
          </a:p>
        </p:txBody>
      </p:sp>
      <p:sp>
        <p:nvSpPr>
          <p:cNvPr id="3" name="Content Placeholder 2"/>
          <p:cNvSpPr>
            <a:spLocks noGrp="1"/>
          </p:cNvSpPr>
          <p:nvPr>
            <p:ph idx="1"/>
          </p:nvPr>
        </p:nvSpPr>
        <p:spPr>
          <a:xfrm>
            <a:off x="457200" y="1600200"/>
            <a:ext cx="8686800" cy="5029200"/>
          </a:xfrm>
        </p:spPr>
        <p:txBody>
          <a:bodyPr>
            <a:normAutofit fontScale="92500" lnSpcReduction="10000"/>
          </a:bodyPr>
          <a:lstStyle/>
          <a:p>
            <a:pPr marL="0" indent="0">
              <a:buNone/>
            </a:pPr>
            <a:r>
              <a:rPr lang="en-US"/>
              <a:t>What:</a:t>
            </a:r>
          </a:p>
          <a:p>
            <a:r>
              <a:rPr lang="en-US"/>
              <a:t>Collection of key-value pairs</a:t>
            </a:r>
          </a:p>
          <a:p>
            <a:pPr lvl="1"/>
            <a:r>
              <a:rPr lang="en-US"/>
              <a:t>Key is the identifier </a:t>
            </a:r>
          </a:p>
          <a:p>
            <a:pPr lvl="2"/>
            <a:r>
              <a:rPr lang="en-US"/>
              <a:t>i.e. A word in a dictionary, or a student ID number, something that uniquely identifies an item</a:t>
            </a:r>
          </a:p>
          <a:p>
            <a:pPr lvl="1"/>
            <a:r>
              <a:rPr lang="en-US"/>
              <a:t>Value is the data for that identifier</a:t>
            </a:r>
          </a:p>
          <a:p>
            <a:pPr lvl="2"/>
            <a:r>
              <a:rPr lang="en-US"/>
              <a:t>i.e. The definition of a word in a dictionary, a Student object for an ID, the value associated with an unique ID</a:t>
            </a:r>
          </a:p>
          <a:p>
            <a:r>
              <a:rPr lang="en-US"/>
              <a:t>Think of this like a dictionary (in some programming languages they’re even called dictionaries)</a:t>
            </a:r>
          </a:p>
          <a:p>
            <a:pPr lvl="1"/>
            <a:r>
              <a:rPr lang="en-US"/>
              <a:t>Key: word</a:t>
            </a:r>
          </a:p>
          <a:p>
            <a:pPr lvl="1"/>
            <a:r>
              <a:rPr lang="en-US"/>
              <a:t>Value: definition</a:t>
            </a:r>
          </a:p>
        </p:txBody>
      </p:sp>
    </p:spTree>
    <p:extLst>
      <p:ext uri="{BB962C8B-B14F-4D97-AF65-F5344CB8AC3E}">
        <p14:creationId xmlns:p14="http://schemas.microsoft.com/office/powerpoint/2010/main" val="298945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 – What, When, Why, How?</a:t>
            </a:r>
          </a:p>
        </p:txBody>
      </p:sp>
      <p:sp>
        <p:nvSpPr>
          <p:cNvPr id="3" name="Content Placeholder 2"/>
          <p:cNvSpPr>
            <a:spLocks noGrp="1"/>
          </p:cNvSpPr>
          <p:nvPr>
            <p:ph idx="1"/>
          </p:nvPr>
        </p:nvSpPr>
        <p:spPr/>
        <p:txBody>
          <a:bodyPr>
            <a:normAutofit fontScale="92500"/>
          </a:bodyPr>
          <a:lstStyle/>
          <a:p>
            <a:pPr marL="0" indent="0">
              <a:buNone/>
            </a:pPr>
            <a:r>
              <a:rPr lang="en-US" dirty="0"/>
              <a:t>When:</a:t>
            </a:r>
          </a:p>
          <a:p>
            <a:r>
              <a:rPr lang="en-US" dirty="0"/>
              <a:t>We use maps when a unique piece of data is used to retrieve additional information</a:t>
            </a:r>
          </a:p>
          <a:p>
            <a:pPr marL="0" indent="0">
              <a:buNone/>
            </a:pPr>
            <a:r>
              <a:rPr lang="en-US" dirty="0"/>
              <a:t>Why:</a:t>
            </a:r>
          </a:p>
          <a:p>
            <a:r>
              <a:rPr lang="en-US" dirty="0"/>
              <a:t>Fast access to information based on a unique key</a:t>
            </a:r>
          </a:p>
          <a:p>
            <a:pPr marL="0" indent="0">
              <a:buNone/>
            </a:pPr>
            <a:r>
              <a:rPr lang="en-US" dirty="0"/>
              <a:t>Example:</a:t>
            </a:r>
          </a:p>
          <a:p>
            <a:pPr marL="0" indent="0">
              <a:buNone/>
            </a:pPr>
            <a:r>
              <a:rPr lang="en-US" sz="2600" dirty="0">
                <a:latin typeface="Courier New" panose="02070309020205020404" pitchFamily="49" charset="0"/>
                <a:cs typeface="Courier New" panose="02070309020205020404" pitchFamily="49" charset="0"/>
              </a:rPr>
              <a:t>HashMap&lt;String, Student&gt; </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usernameToStudent</a:t>
            </a:r>
            <a:r>
              <a:rPr lang="en-US" sz="2600" dirty="0">
                <a:latin typeface="Courier New" panose="02070309020205020404" pitchFamily="49" charset="0"/>
                <a:cs typeface="Courier New" panose="02070309020205020404" pitchFamily="49" charset="0"/>
              </a:rPr>
              <a:t> = </a:t>
            </a:r>
          </a:p>
          <a:p>
            <a:pPr marL="0" indent="0">
              <a:buNone/>
            </a:pP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new</a:t>
            </a:r>
            <a:r>
              <a:rPr lang="en-US" sz="2600" dirty="0">
                <a:latin typeface="Courier New" panose="02070309020205020404" pitchFamily="49" charset="0"/>
                <a:cs typeface="Courier New" panose="02070309020205020404" pitchFamily="49" charset="0"/>
              </a:rPr>
              <a:t> HashMap&lt;String, Student&gt;();</a:t>
            </a:r>
          </a:p>
        </p:txBody>
      </p:sp>
    </p:spTree>
    <p:extLst>
      <p:ext uri="{BB962C8B-B14F-4D97-AF65-F5344CB8AC3E}">
        <p14:creationId xmlns:p14="http://schemas.microsoft.com/office/powerpoint/2010/main" val="59341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0C0F0-A4AA-C4E1-E13B-896607819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5866E-7500-D23B-2F8D-E7F829573D05}"/>
              </a:ext>
            </a:extLst>
          </p:cNvPr>
          <p:cNvSpPr>
            <a:spLocks noGrp="1"/>
          </p:cNvSpPr>
          <p:nvPr>
            <p:ph type="title"/>
          </p:nvPr>
        </p:nvSpPr>
        <p:spPr>
          <a:xfrm>
            <a:off x="457200" y="0"/>
            <a:ext cx="8229600" cy="1143000"/>
          </a:xfrm>
        </p:spPr>
        <p:txBody>
          <a:bodyPr/>
          <a:lstStyle/>
          <a:p>
            <a:r>
              <a:rPr lang="en-US" dirty="0"/>
              <a:t>Another Example</a:t>
            </a:r>
          </a:p>
        </p:txBody>
      </p:sp>
      <p:sp>
        <p:nvSpPr>
          <p:cNvPr id="3" name="Content Placeholder 2">
            <a:extLst>
              <a:ext uri="{FF2B5EF4-FFF2-40B4-BE49-F238E27FC236}">
                <a16:creationId xmlns:a16="http://schemas.microsoft.com/office/drawing/2014/main" id="{B3920658-D0E6-E626-0CFE-F8E48045D7D8}"/>
              </a:ext>
            </a:extLst>
          </p:cNvPr>
          <p:cNvSpPr>
            <a:spLocks noGrp="1"/>
          </p:cNvSpPr>
          <p:nvPr>
            <p:ph idx="1"/>
          </p:nvPr>
        </p:nvSpPr>
        <p:spPr>
          <a:xfrm>
            <a:off x="152400" y="838201"/>
            <a:ext cx="8915400" cy="878840"/>
          </a:xfrm>
        </p:spPr>
        <p:txBody>
          <a:bodyPr vert="horz" lIns="91440" tIns="45720" rIns="91440" bIns="45720" rtlCol="0" anchor="t">
            <a:normAutofit/>
          </a:bodyPr>
          <a:lstStyle/>
          <a:p>
            <a:pPr marL="0" indent="0">
              <a:buNone/>
              <a:tabLst>
                <a:tab pos="338138" algn="l"/>
              </a:tabLst>
            </a:pPr>
            <a:r>
              <a:rPr lang="en-US" sz="1800" dirty="0">
                <a:latin typeface="Courier New" panose="02070309020205020404" pitchFamily="49" charset="0"/>
                <a:cs typeface="Courier New" panose="02070309020205020404" pitchFamily="49" charset="0"/>
              </a:rPr>
              <a:t>HashMap&lt;String, Dog&gt; </a:t>
            </a:r>
            <a:r>
              <a:rPr lang="en-US" sz="1800" dirty="0" err="1">
                <a:latin typeface="Courier New"/>
                <a:cs typeface="Courier New"/>
              </a:rPr>
              <a:t>nameToDogMap</a:t>
            </a:r>
            <a:r>
              <a:rPr lang="en-US" sz="1800" dirty="0">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HashMap&lt;String, Dog&gt;();</a:t>
            </a:r>
          </a:p>
          <a:p>
            <a:pPr marL="0" indent="0">
              <a:buNone/>
              <a:tabLst>
                <a:tab pos="338138" algn="l"/>
              </a:tabLst>
            </a:pPr>
            <a:endParaRPr lang="en-US" sz="3300" dirty="0">
              <a:cs typeface="Courier New" panose="02070309020205020404" pitchFamily="49" charset="0"/>
            </a:endParaRP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p:txBody>
      </p:sp>
      <p:graphicFrame>
        <p:nvGraphicFramePr>
          <p:cNvPr id="10" name="Table 9">
            <a:extLst>
              <a:ext uri="{FF2B5EF4-FFF2-40B4-BE49-F238E27FC236}">
                <a16:creationId xmlns:a16="http://schemas.microsoft.com/office/drawing/2014/main" id="{9A0B28F2-44CD-C859-AEA8-819753A5F12E}"/>
              </a:ext>
            </a:extLst>
          </p:cNvPr>
          <p:cNvGraphicFramePr>
            <a:graphicFrameLocks noGrp="1"/>
          </p:cNvGraphicFramePr>
          <p:nvPr>
            <p:extLst>
              <p:ext uri="{D42A27DB-BD31-4B8C-83A1-F6EECF244321}">
                <p14:modId xmlns:p14="http://schemas.microsoft.com/office/powerpoint/2010/main" val="2355898284"/>
              </p:ext>
            </p:extLst>
          </p:nvPr>
        </p:nvGraphicFramePr>
        <p:xfrm>
          <a:off x="251889" y="1239992"/>
          <a:ext cx="2526034" cy="5288280"/>
        </p:xfrm>
        <a:graphic>
          <a:graphicData uri="http://schemas.openxmlformats.org/drawingml/2006/table">
            <a:tbl>
              <a:tblPr firstRow="1" bandRow="1">
                <a:tableStyleId>{5C22544A-7EE6-4342-B048-85BDC9FD1C3A}</a:tableStyleId>
              </a:tblPr>
              <a:tblGrid>
                <a:gridCol w="1067624">
                  <a:extLst>
                    <a:ext uri="{9D8B030D-6E8A-4147-A177-3AD203B41FA5}">
                      <a16:colId xmlns:a16="http://schemas.microsoft.com/office/drawing/2014/main" val="2795328302"/>
                    </a:ext>
                  </a:extLst>
                </a:gridCol>
                <a:gridCol w="1458410">
                  <a:extLst>
                    <a:ext uri="{9D8B030D-6E8A-4147-A177-3AD203B41FA5}">
                      <a16:colId xmlns:a16="http://schemas.microsoft.com/office/drawing/2014/main" val="2355400934"/>
                    </a:ext>
                  </a:extLst>
                </a:gridCol>
              </a:tblGrid>
              <a:tr h="881380">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57534544"/>
                  </a:ext>
                </a:extLst>
              </a:tr>
              <a:tr h="881380">
                <a:tc>
                  <a:txBody>
                    <a:bodyPr/>
                    <a:lstStyle/>
                    <a:p>
                      <a:r>
                        <a:rPr lang="en-US" dirty="0"/>
                        <a:t>Ally</a:t>
                      </a:r>
                    </a:p>
                  </a:txBody>
                  <a:tcPr/>
                </a:tc>
                <a:tc>
                  <a:txBody>
                    <a:bodyPr/>
                    <a:lstStyle/>
                    <a:p>
                      <a:endParaRPr lang="en-US" dirty="0"/>
                    </a:p>
                  </a:txBody>
                  <a:tcPr/>
                </a:tc>
                <a:extLst>
                  <a:ext uri="{0D108BD9-81ED-4DB2-BD59-A6C34878D82A}">
                    <a16:rowId xmlns:a16="http://schemas.microsoft.com/office/drawing/2014/main" val="805162091"/>
                  </a:ext>
                </a:extLst>
              </a:tr>
              <a:tr h="881380">
                <a:tc>
                  <a:txBody>
                    <a:bodyPr/>
                    <a:lstStyle/>
                    <a:p>
                      <a:r>
                        <a:rPr lang="en-US" dirty="0"/>
                        <a:t>Buddy</a:t>
                      </a:r>
                    </a:p>
                  </a:txBody>
                  <a:tcPr/>
                </a:tc>
                <a:tc>
                  <a:txBody>
                    <a:bodyPr/>
                    <a:lstStyle/>
                    <a:p>
                      <a:endParaRPr lang="en-US" dirty="0"/>
                    </a:p>
                  </a:txBody>
                  <a:tcPr/>
                </a:tc>
                <a:extLst>
                  <a:ext uri="{0D108BD9-81ED-4DB2-BD59-A6C34878D82A}">
                    <a16:rowId xmlns:a16="http://schemas.microsoft.com/office/drawing/2014/main" val="1503008689"/>
                  </a:ext>
                </a:extLst>
              </a:tr>
              <a:tr h="881380">
                <a:tc>
                  <a:txBody>
                    <a:bodyPr/>
                    <a:lstStyle/>
                    <a:p>
                      <a:r>
                        <a:rPr lang="en-US" dirty="0"/>
                        <a:t>Doug</a:t>
                      </a:r>
                    </a:p>
                  </a:txBody>
                  <a:tcPr/>
                </a:tc>
                <a:tc>
                  <a:txBody>
                    <a:bodyPr/>
                    <a:lstStyle/>
                    <a:p>
                      <a:endParaRPr lang="en-US" dirty="0"/>
                    </a:p>
                  </a:txBody>
                  <a:tcPr/>
                </a:tc>
                <a:extLst>
                  <a:ext uri="{0D108BD9-81ED-4DB2-BD59-A6C34878D82A}">
                    <a16:rowId xmlns:a16="http://schemas.microsoft.com/office/drawing/2014/main" val="1784825259"/>
                  </a:ext>
                </a:extLst>
              </a:tr>
              <a:tr h="881380">
                <a:tc>
                  <a:txBody>
                    <a:bodyPr/>
                    <a:lstStyle/>
                    <a:p>
                      <a:r>
                        <a:rPr lang="en-US" dirty="0"/>
                        <a:t>Pickles</a:t>
                      </a:r>
                    </a:p>
                  </a:txBody>
                  <a:tcPr/>
                </a:tc>
                <a:tc>
                  <a:txBody>
                    <a:bodyPr/>
                    <a:lstStyle/>
                    <a:p>
                      <a:endParaRPr lang="en-US" dirty="0"/>
                    </a:p>
                  </a:txBody>
                  <a:tcPr/>
                </a:tc>
                <a:extLst>
                  <a:ext uri="{0D108BD9-81ED-4DB2-BD59-A6C34878D82A}">
                    <a16:rowId xmlns:a16="http://schemas.microsoft.com/office/drawing/2014/main" val="3220264194"/>
                  </a:ext>
                </a:extLst>
              </a:tr>
              <a:tr h="881380">
                <a:tc>
                  <a:txBody>
                    <a:bodyPr/>
                    <a:lstStyle/>
                    <a:p>
                      <a:r>
                        <a:rPr lang="en-US" dirty="0"/>
                        <a:t>Yolanda</a:t>
                      </a:r>
                    </a:p>
                  </a:txBody>
                  <a:tcPr/>
                </a:tc>
                <a:tc>
                  <a:txBody>
                    <a:bodyPr/>
                    <a:lstStyle/>
                    <a:p>
                      <a:endParaRPr lang="en-US" dirty="0"/>
                    </a:p>
                  </a:txBody>
                  <a:tcPr/>
                </a:tc>
                <a:extLst>
                  <a:ext uri="{0D108BD9-81ED-4DB2-BD59-A6C34878D82A}">
                    <a16:rowId xmlns:a16="http://schemas.microsoft.com/office/drawing/2014/main" val="2778955349"/>
                  </a:ext>
                </a:extLst>
              </a:tr>
            </a:tbl>
          </a:graphicData>
        </a:graphic>
      </p:graphicFrame>
      <p:pic>
        <p:nvPicPr>
          <p:cNvPr id="11" name="Picture 10">
            <a:extLst>
              <a:ext uri="{FF2B5EF4-FFF2-40B4-BE49-F238E27FC236}">
                <a16:creationId xmlns:a16="http://schemas.microsoft.com/office/drawing/2014/main" id="{7F0AD270-7771-97C8-14F2-91316D4BD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5" y="2113486"/>
            <a:ext cx="710481" cy="817668"/>
          </a:xfrm>
          <a:prstGeom prst="rect">
            <a:avLst/>
          </a:prstGeom>
        </p:spPr>
      </p:pic>
      <p:pic>
        <p:nvPicPr>
          <p:cNvPr id="12" name="Picture 11">
            <a:extLst>
              <a:ext uri="{FF2B5EF4-FFF2-40B4-BE49-F238E27FC236}">
                <a16:creationId xmlns:a16="http://schemas.microsoft.com/office/drawing/2014/main" id="{393DBEC0-2FD0-3947-4E08-6674A91D3A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4" y="3061118"/>
            <a:ext cx="710481" cy="817668"/>
          </a:xfrm>
          <a:prstGeom prst="rect">
            <a:avLst/>
          </a:prstGeom>
        </p:spPr>
      </p:pic>
      <p:pic>
        <p:nvPicPr>
          <p:cNvPr id="13" name="Picture 12">
            <a:extLst>
              <a:ext uri="{FF2B5EF4-FFF2-40B4-BE49-F238E27FC236}">
                <a16:creationId xmlns:a16="http://schemas.microsoft.com/office/drawing/2014/main" id="{22AA7683-7802-C47C-F7E8-008E1AB76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4" y="3909372"/>
            <a:ext cx="710481" cy="817668"/>
          </a:xfrm>
          <a:prstGeom prst="rect">
            <a:avLst/>
          </a:prstGeom>
        </p:spPr>
      </p:pic>
      <p:pic>
        <p:nvPicPr>
          <p:cNvPr id="14" name="Picture 13">
            <a:extLst>
              <a:ext uri="{FF2B5EF4-FFF2-40B4-BE49-F238E27FC236}">
                <a16:creationId xmlns:a16="http://schemas.microsoft.com/office/drawing/2014/main" id="{B10E83C0-A991-7E40-5869-157A6E7FFD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4" y="4834037"/>
            <a:ext cx="710481" cy="817668"/>
          </a:xfrm>
          <a:prstGeom prst="rect">
            <a:avLst/>
          </a:prstGeom>
        </p:spPr>
      </p:pic>
      <p:pic>
        <p:nvPicPr>
          <p:cNvPr id="15" name="Picture 14">
            <a:extLst>
              <a:ext uri="{FF2B5EF4-FFF2-40B4-BE49-F238E27FC236}">
                <a16:creationId xmlns:a16="http://schemas.microsoft.com/office/drawing/2014/main" id="{DA875E34-D9F3-F6EC-41BC-5AC7B6D4E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3" y="5710604"/>
            <a:ext cx="710481" cy="817668"/>
          </a:xfrm>
          <a:prstGeom prst="rect">
            <a:avLst/>
          </a:prstGeom>
        </p:spPr>
      </p:pic>
      <p:sp>
        <p:nvSpPr>
          <p:cNvPr id="17" name="TextBox 16">
            <a:extLst>
              <a:ext uri="{FF2B5EF4-FFF2-40B4-BE49-F238E27FC236}">
                <a16:creationId xmlns:a16="http://schemas.microsoft.com/office/drawing/2014/main" id="{93439F45-A975-F0FC-CF3C-8067F510AC09}"/>
              </a:ext>
            </a:extLst>
          </p:cNvPr>
          <p:cNvSpPr txBox="1"/>
          <p:nvPr/>
        </p:nvSpPr>
        <p:spPr>
          <a:xfrm>
            <a:off x="2777924" y="1407892"/>
            <a:ext cx="6366078" cy="4924425"/>
          </a:xfrm>
          <a:prstGeom prst="rect">
            <a:avLst/>
          </a:prstGeom>
          <a:noFill/>
        </p:spPr>
        <p:txBody>
          <a:bodyPr wrap="square">
            <a:spAutoFit/>
          </a:bodyPr>
          <a:lstStyle/>
          <a:p>
            <a:pPr marL="0" indent="0">
              <a:buNone/>
              <a:tabLst>
                <a:tab pos="501650" algn="l"/>
              </a:tabLst>
            </a:pPr>
            <a:r>
              <a:rPr lang="en-US" sz="1800" dirty="0">
                <a:latin typeface="Courier New"/>
                <a:cs typeface="Courier New"/>
              </a:rPr>
              <a:t>Can be created all at once</a:t>
            </a:r>
          </a:p>
          <a:p>
            <a:pPr marL="0" indent="0">
              <a:buNone/>
              <a:tabLst>
                <a:tab pos="501650" algn="l"/>
              </a:tabLst>
            </a:pPr>
            <a:endParaRPr lang="en-US" sz="1800" dirty="0">
              <a:latin typeface="Courier New"/>
              <a:cs typeface="Courier New"/>
            </a:endParaRPr>
          </a:p>
          <a:p>
            <a:pPr marL="0" indent="0">
              <a:buNone/>
              <a:tabLst>
                <a:tab pos="501650" algn="l"/>
              </a:tabLst>
            </a:pPr>
            <a:r>
              <a:rPr lang="en-US" sz="1800" dirty="0" err="1">
                <a:latin typeface="Courier New"/>
                <a:cs typeface="Courier New"/>
              </a:rPr>
              <a:t>nameToDogMap</a:t>
            </a:r>
            <a:r>
              <a:rPr lang="en-US" dirty="0">
                <a:latin typeface="Courier New"/>
                <a:cs typeface="Courier New"/>
              </a:rPr>
              <a:t> = {</a:t>
            </a:r>
          </a:p>
          <a:p>
            <a:pPr marL="0" indent="0">
              <a:buNone/>
              <a:tabLst>
                <a:tab pos="501650" algn="l"/>
              </a:tabLst>
            </a:pPr>
            <a:r>
              <a:rPr lang="en-US" dirty="0">
                <a:latin typeface="Courier New" panose="02070309020205020404" pitchFamily="49" charset="0"/>
                <a:cs typeface="Courier New" panose="02070309020205020404" pitchFamily="49" charset="0"/>
              </a:rPr>
              <a:t>	("Ally", new Dog("Ally"),</a:t>
            </a:r>
          </a:p>
          <a:p>
            <a:pPr marL="0" indent="0">
              <a:buNone/>
              <a:tabLst>
                <a:tab pos="501650" algn="l"/>
              </a:tabLst>
            </a:pPr>
            <a:r>
              <a:rPr lang="en-US" dirty="0">
                <a:latin typeface="Courier New" panose="02070309020205020404" pitchFamily="49" charset="0"/>
                <a:cs typeface="Courier New" panose="02070309020205020404" pitchFamily="49" charset="0"/>
              </a:rPr>
              <a:t>	("Buddy", new Dog("Buddy"),</a:t>
            </a:r>
          </a:p>
          <a:p>
            <a:pPr marL="0" indent="0">
              <a:buNone/>
              <a:tabLst>
                <a:tab pos="501650" algn="l"/>
              </a:tabLst>
            </a:pPr>
            <a:r>
              <a:rPr lang="en-US" dirty="0">
                <a:latin typeface="Courier New" panose="02070309020205020404" pitchFamily="49" charset="0"/>
                <a:cs typeface="Courier New" panose="02070309020205020404" pitchFamily="49" charset="0"/>
              </a:rPr>
              <a:t>	("Doug", new Dog("Doug"),</a:t>
            </a:r>
          </a:p>
          <a:p>
            <a:pPr marL="0" indent="0">
              <a:buNone/>
              <a:tabLst>
                <a:tab pos="501650" algn="l"/>
              </a:tabLst>
            </a:pPr>
            <a:r>
              <a:rPr lang="en-US" dirty="0">
                <a:latin typeface="Courier New" panose="02070309020205020404" pitchFamily="49" charset="0"/>
                <a:cs typeface="Courier New" panose="02070309020205020404" pitchFamily="49" charset="0"/>
              </a:rPr>
              <a:t>	("Pickles", new Dog("Pickles "),</a:t>
            </a:r>
          </a:p>
          <a:p>
            <a:pPr marL="0" indent="0">
              <a:buNone/>
              <a:tabLst>
                <a:tab pos="501650" algn="l"/>
              </a:tabLst>
            </a:pPr>
            <a:r>
              <a:rPr lang="en-US" dirty="0">
                <a:latin typeface="Courier New" panose="02070309020205020404" pitchFamily="49" charset="0"/>
                <a:cs typeface="Courier New" panose="02070309020205020404" pitchFamily="49" charset="0"/>
              </a:rPr>
              <a:t>	("Yolanda", new Dog("Yolanda")</a:t>
            </a:r>
          </a:p>
          <a:p>
            <a:pPr marL="0" indent="0">
              <a:buNone/>
              <a:tabLst>
                <a:tab pos="501650" algn="l"/>
              </a:tabLst>
            </a:pPr>
            <a:r>
              <a:rPr lang="en-US" dirty="0">
                <a:latin typeface="Courier New" panose="02070309020205020404" pitchFamily="49" charset="0"/>
                <a:cs typeface="Courier New" panose="02070309020205020404" pitchFamily="49" charset="0"/>
              </a:rPr>
              <a:t>}</a:t>
            </a: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501650" algn="l"/>
              </a:tabLst>
            </a:pPr>
            <a:r>
              <a:rPr lang="en-US" dirty="0">
                <a:latin typeface="Courier New" panose="02070309020205020404" pitchFamily="49" charset="0"/>
                <a:cs typeface="Courier New" panose="02070309020205020404" pitchFamily="49" charset="0"/>
              </a:rPr>
              <a:t>OR (more commonly) one at a time via “put"</a:t>
            </a: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"Ally", new Dog("Ally")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"Buddy", new Dog("Buddy")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“Doug", new Dog(“Doug")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"Pickles", new Dog("Pickles")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"Yolanda", new Dog("Yolanda") );</a:t>
            </a:r>
          </a:p>
          <a:p>
            <a:pPr marL="0" indent="0">
              <a:buNone/>
              <a:tabLst>
                <a:tab pos="501650" algn="l"/>
              </a:tabLst>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3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Another Example</a:t>
            </a:r>
          </a:p>
        </p:txBody>
      </p:sp>
      <p:sp>
        <p:nvSpPr>
          <p:cNvPr id="3" name="Content Placeholder 2"/>
          <p:cNvSpPr>
            <a:spLocks noGrp="1"/>
          </p:cNvSpPr>
          <p:nvPr>
            <p:ph idx="1"/>
          </p:nvPr>
        </p:nvSpPr>
        <p:spPr>
          <a:xfrm>
            <a:off x="152400" y="838200"/>
            <a:ext cx="8915400" cy="5135563"/>
          </a:xfrm>
        </p:spPr>
        <p:txBody>
          <a:bodyPr>
            <a:normAutofit/>
          </a:bodyPr>
          <a:lstStyle/>
          <a:p>
            <a:pPr marL="0" indent="0">
              <a:buNone/>
              <a:tabLst>
                <a:tab pos="338138" algn="l"/>
              </a:tabLst>
            </a:pPr>
            <a:r>
              <a:rPr lang="en-US" sz="2400" dirty="0">
                <a:latin typeface="Courier New" panose="02070309020205020404" pitchFamily="49" charset="0"/>
                <a:cs typeface="Courier New" panose="02070309020205020404" pitchFamily="49" charset="0"/>
              </a:rPr>
              <a:t>HashMap&lt;Integer, String&gt; </a:t>
            </a:r>
          </a:p>
          <a:p>
            <a:pPr marL="0" indent="0">
              <a:buNone/>
              <a:tabLst>
                <a:tab pos="338138" algn="l"/>
              </a:tabLst>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airportMap</a:t>
            </a:r>
            <a:r>
              <a:rPr lang="en-US" sz="2400" dirty="0">
                <a:latin typeface="Courier New" panose="02070309020205020404" pitchFamily="49" charset="0"/>
                <a:cs typeface="Courier New" panose="02070309020205020404" pitchFamily="49" charset="0"/>
              </a:rPr>
              <a:t> = </a:t>
            </a:r>
            <a:r>
              <a:rPr lang="en-US" sz="2400" b="1" dirty="0">
                <a:latin typeface="Courier New" panose="02070309020205020404" pitchFamily="49" charset="0"/>
                <a:cs typeface="Courier New" panose="02070309020205020404" pitchFamily="49" charset="0"/>
              </a:rPr>
              <a:t>new</a:t>
            </a:r>
            <a:r>
              <a:rPr lang="en-US" sz="2400" dirty="0">
                <a:latin typeface="Courier New" panose="02070309020205020404" pitchFamily="49" charset="0"/>
                <a:cs typeface="Courier New" panose="02070309020205020404" pitchFamily="49" charset="0"/>
              </a:rPr>
              <a:t> HashMap&lt;Integer, String&gt;();</a:t>
            </a:r>
          </a:p>
          <a:p>
            <a:pPr marL="0" indent="0">
              <a:buNone/>
              <a:tabLst>
                <a:tab pos="338138" algn="l"/>
              </a:tabLst>
            </a:pPr>
            <a:r>
              <a:rPr lang="en-US" sz="2400" dirty="0">
                <a:cs typeface="Courier New" panose="02070309020205020404" pitchFamily="49" charset="0"/>
              </a:rPr>
              <a:t>Represented with a mathematical diagram:</a:t>
            </a:r>
          </a:p>
          <a:p>
            <a:pPr marL="0" indent="0">
              <a:buNone/>
              <a:tabLst>
                <a:tab pos="338138" algn="l"/>
              </a:tabLst>
            </a:pPr>
            <a:endParaRPr lang="en-US" sz="16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p:txBody>
      </p:sp>
      <p:pic>
        <p:nvPicPr>
          <p:cNvPr id="9" name="Picture 8" descr="Diagram, venn diagram&#10;&#10;Description automatically generated">
            <a:extLst>
              <a:ext uri="{FF2B5EF4-FFF2-40B4-BE49-F238E27FC236}">
                <a16:creationId xmlns:a16="http://schemas.microsoft.com/office/drawing/2014/main" id="{33C15C45-0C7E-8243-907A-317C1374B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86000"/>
            <a:ext cx="6558702" cy="4407833"/>
          </a:xfrm>
          <a:prstGeom prst="rect">
            <a:avLst/>
          </a:prstGeom>
        </p:spPr>
      </p:pic>
      <p:sp>
        <p:nvSpPr>
          <p:cNvPr id="4" name="TextBox 3">
            <a:extLst>
              <a:ext uri="{FF2B5EF4-FFF2-40B4-BE49-F238E27FC236}">
                <a16:creationId xmlns:a16="http://schemas.microsoft.com/office/drawing/2014/main" id="{EA8E9143-2A03-EBBE-D83B-58A4F59D8F2C}"/>
              </a:ext>
            </a:extLst>
          </p:cNvPr>
          <p:cNvSpPr txBox="1"/>
          <p:nvPr/>
        </p:nvSpPr>
        <p:spPr>
          <a:xfrm>
            <a:off x="2771173" y="1022003"/>
            <a:ext cx="3148314" cy="1384995"/>
          </a:xfrm>
          <a:prstGeom prst="rect">
            <a:avLst/>
          </a:prstGeom>
          <a:solidFill>
            <a:srgbClr val="92D050"/>
          </a:solidFill>
        </p:spPr>
        <p:txBody>
          <a:bodyPr wrap="square" rtlCol="0">
            <a:spAutoFit/>
          </a:bodyPr>
          <a:lstStyle/>
          <a:p>
            <a:pPr algn="ctr"/>
            <a:r>
              <a:rPr lang="en-US" sz="2800" dirty="0"/>
              <a:t>Could we reverse the key-value relationship?</a:t>
            </a:r>
          </a:p>
        </p:txBody>
      </p:sp>
      <p:sp>
        <p:nvSpPr>
          <p:cNvPr id="5" name="TextBox 4">
            <a:extLst>
              <a:ext uri="{FF2B5EF4-FFF2-40B4-BE49-F238E27FC236}">
                <a16:creationId xmlns:a16="http://schemas.microsoft.com/office/drawing/2014/main" id="{162BE7CD-3563-78C6-FDA1-5672C835D6D0}"/>
              </a:ext>
            </a:extLst>
          </p:cNvPr>
          <p:cNvSpPr txBox="1"/>
          <p:nvPr/>
        </p:nvSpPr>
        <p:spPr>
          <a:xfrm>
            <a:off x="2675538" y="6055750"/>
            <a:ext cx="3646025" cy="523220"/>
          </a:xfrm>
          <a:prstGeom prst="rect">
            <a:avLst/>
          </a:prstGeom>
          <a:solidFill>
            <a:srgbClr val="92D050"/>
          </a:solidFill>
        </p:spPr>
        <p:txBody>
          <a:bodyPr wrap="square" rtlCol="0">
            <a:spAutoFit/>
          </a:bodyPr>
          <a:lstStyle/>
          <a:p>
            <a:r>
              <a:rPr lang="en-US" sz="2800" dirty="0"/>
              <a:t>Which way is better?</a:t>
            </a:r>
          </a:p>
        </p:txBody>
      </p:sp>
    </p:spTree>
    <p:extLst>
      <p:ext uri="{BB962C8B-B14F-4D97-AF65-F5344CB8AC3E}">
        <p14:creationId xmlns:p14="http://schemas.microsoft.com/office/powerpoint/2010/main" val="295881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Another Example</a:t>
            </a:r>
          </a:p>
        </p:txBody>
      </p:sp>
      <p:sp>
        <p:nvSpPr>
          <p:cNvPr id="3" name="Content Placeholder 2"/>
          <p:cNvSpPr>
            <a:spLocks noGrp="1"/>
          </p:cNvSpPr>
          <p:nvPr>
            <p:ph idx="1"/>
          </p:nvPr>
        </p:nvSpPr>
        <p:spPr>
          <a:xfrm>
            <a:off x="152400" y="838200"/>
            <a:ext cx="8915400" cy="5135563"/>
          </a:xfrm>
        </p:spPr>
        <p:txBody>
          <a:bodyPr vert="horz" lIns="91440" tIns="45720" rIns="91440" bIns="45720" rtlCol="0" anchor="t">
            <a:normAutofit fontScale="85000" lnSpcReduction="20000"/>
          </a:bodyPr>
          <a:lstStyle/>
          <a:p>
            <a:pPr marL="0" indent="0">
              <a:buNone/>
              <a:tabLst>
                <a:tab pos="338138" algn="l"/>
              </a:tabLst>
            </a:pPr>
            <a:r>
              <a:rPr lang="en-US" sz="2400" dirty="0">
                <a:latin typeface="Courier New" panose="02070309020205020404" pitchFamily="49" charset="0"/>
                <a:cs typeface="Courier New" panose="02070309020205020404" pitchFamily="49" charset="0"/>
              </a:rPr>
              <a:t>HashMap&lt;Integer, String&gt; </a:t>
            </a:r>
          </a:p>
          <a:p>
            <a:pPr marL="0" indent="0">
              <a:buNone/>
              <a:tabLst>
                <a:tab pos="338138" algn="l"/>
              </a:tabLst>
            </a:pPr>
            <a:r>
              <a:rPr lang="en-US" sz="2400" dirty="0">
                <a:latin typeface="Courier New" panose="02070309020205020404" pitchFamily="49" charset="0"/>
                <a:cs typeface="Courier New" panose="02070309020205020404" pitchFamily="49" charset="0"/>
              </a:rPr>
              <a:t>	</a:t>
            </a:r>
            <a:r>
              <a:rPr lang="en-US" sz="2400" dirty="0">
                <a:latin typeface="Courier New"/>
                <a:cs typeface="Courier New"/>
              </a:rPr>
              <a:t> </a:t>
            </a:r>
            <a:r>
              <a:rPr lang="en-US" sz="2400" dirty="0" err="1">
                <a:latin typeface="Courier New"/>
                <a:cs typeface="Courier New"/>
              </a:rPr>
              <a:t>zipcodeToAirport</a:t>
            </a:r>
            <a:r>
              <a:rPr lang="en-US" sz="2400" dirty="0">
                <a:latin typeface="Courier New" panose="02070309020205020404" pitchFamily="49" charset="0"/>
                <a:cs typeface="Courier New" panose="02070309020205020404" pitchFamily="49" charset="0"/>
              </a:rPr>
              <a:t> = </a:t>
            </a:r>
            <a:r>
              <a:rPr lang="en-US" sz="2400" b="1" dirty="0">
                <a:latin typeface="Courier New" panose="02070309020205020404" pitchFamily="49" charset="0"/>
                <a:cs typeface="Courier New" panose="02070309020205020404" pitchFamily="49" charset="0"/>
              </a:rPr>
              <a:t>new</a:t>
            </a:r>
            <a:r>
              <a:rPr lang="en-US" sz="2400" dirty="0">
                <a:latin typeface="Courier New" panose="02070309020205020404" pitchFamily="49" charset="0"/>
                <a:cs typeface="Courier New" panose="02070309020205020404" pitchFamily="49" charset="0"/>
              </a:rPr>
              <a:t> HashMap&lt;Integer, String&gt;();</a:t>
            </a:r>
          </a:p>
          <a:p>
            <a:pPr marL="0" indent="0">
              <a:buNone/>
              <a:tabLst>
                <a:tab pos="338138" algn="l"/>
              </a:tabLst>
            </a:pPr>
            <a:endParaRPr lang="en-US" sz="3300" dirty="0">
              <a:cs typeface="Courier New" panose="02070309020205020404" pitchFamily="49" charset="0"/>
            </a:endParaRPr>
          </a:p>
          <a:p>
            <a:pPr marL="0" indent="0">
              <a:buNone/>
              <a:tabLst>
                <a:tab pos="338138" algn="l"/>
              </a:tabLst>
            </a:pPr>
            <a:r>
              <a:rPr lang="en-US" sz="3300" dirty="0">
                <a:cs typeface="Courier New" panose="02070309020205020404" pitchFamily="49" charset="0"/>
              </a:rPr>
              <a:t>Represented with a mathematical set:</a:t>
            </a: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501650" algn="l"/>
              </a:tabLst>
            </a:pPr>
            <a:r>
              <a:rPr lang="en-US" dirty="0" err="1">
                <a:latin typeface="Courier New"/>
                <a:cs typeface="Courier New"/>
              </a:rPr>
              <a:t>zipcodeToAirport</a:t>
            </a:r>
            <a:r>
              <a:rPr lang="en-US" dirty="0">
                <a:latin typeface="Courier New"/>
                <a:cs typeface="Courier New"/>
              </a:rPr>
              <a:t> = {</a:t>
            </a:r>
          </a:p>
          <a:p>
            <a:pPr marL="0" indent="0">
              <a:buNone/>
              <a:tabLst>
                <a:tab pos="501650" algn="l"/>
              </a:tabLst>
            </a:pPr>
            <a:r>
              <a:rPr lang="en-US" dirty="0">
                <a:latin typeface="Courier New" panose="02070309020205020404" pitchFamily="49" charset="0"/>
                <a:cs typeface="Courier New" panose="02070309020205020404" pitchFamily="49" charset="0"/>
              </a:rPr>
              <a:t>	(46241, "Indy"),</a:t>
            </a:r>
          </a:p>
          <a:p>
            <a:pPr marL="0" indent="0">
              <a:buNone/>
              <a:tabLst>
                <a:tab pos="501650" algn="l"/>
              </a:tabLst>
            </a:pPr>
            <a:r>
              <a:rPr lang="en-US" dirty="0">
                <a:latin typeface="Courier New" panose="02070309020205020404" pitchFamily="49" charset="0"/>
                <a:cs typeface="Courier New" panose="02070309020205020404" pitchFamily="49" charset="0"/>
              </a:rPr>
              <a:t>	(60666, "O'Hare"),</a:t>
            </a:r>
          </a:p>
          <a:p>
            <a:pPr marL="0" indent="0">
              <a:buNone/>
              <a:tabLst>
                <a:tab pos="501650" algn="l"/>
              </a:tabLst>
            </a:pPr>
            <a:r>
              <a:rPr lang="en-US" dirty="0">
                <a:latin typeface="Courier New" panose="02070309020205020404" pitchFamily="49" charset="0"/>
                <a:cs typeface="Courier New" panose="02070309020205020404" pitchFamily="49" charset="0"/>
              </a:rPr>
              <a:t>	(32827, "Orlando Airport"), </a:t>
            </a:r>
          </a:p>
          <a:p>
            <a:pPr marL="0" indent="0">
              <a:buNone/>
              <a:tabLst>
                <a:tab pos="501650" algn="l"/>
              </a:tabLst>
            </a:pPr>
            <a:r>
              <a:rPr lang="en-US" dirty="0">
                <a:latin typeface="Courier New" panose="02070309020205020404" pitchFamily="49" charset="0"/>
                <a:cs typeface="Courier New" panose="02070309020205020404" pitchFamily="49" charset="0"/>
              </a:rPr>
              <a:t>	(90045, "LAX Airport"),</a:t>
            </a:r>
          </a:p>
          <a:p>
            <a:pPr marL="0" indent="0">
              <a:buNone/>
              <a:tabLst>
                <a:tab pos="501650" algn="l"/>
              </a:tabLst>
            </a:pPr>
            <a:r>
              <a:rPr lang="en-US" dirty="0">
                <a:latin typeface="Courier New" panose="02070309020205020404" pitchFamily="49" charset="0"/>
                <a:cs typeface="Courier New" panose="02070309020205020404" pitchFamily="49" charset="0"/>
              </a:rPr>
              <a:t>	(75261, "DFW Airport"),</a:t>
            </a:r>
          </a:p>
          <a:p>
            <a:pPr marL="0" indent="0">
              <a:buNone/>
              <a:tabLst>
                <a:tab pos="501650" algn="l"/>
              </a:tabLst>
            </a:pPr>
            <a:r>
              <a:rPr lang="en-US" dirty="0">
                <a:latin typeface="Courier New" panose="02070309020205020404" pitchFamily="49" charset="0"/>
                <a:cs typeface="Courier New" panose="02070309020205020404" pitchFamily="49" charset="0"/>
              </a:rPr>
              <a:t>	(94111, "SFO Airport")</a:t>
            </a:r>
          </a:p>
          <a:p>
            <a:pPr marL="0" indent="0">
              <a:buNone/>
              <a:tabLst>
                <a:tab pos="501650" algn="l"/>
              </a:tabLst>
            </a:pPr>
            <a:r>
              <a:rPr lang="en-US" dirty="0">
                <a:latin typeface="Courier New" panose="02070309020205020404" pitchFamily="49" charset="0"/>
                <a:cs typeface="Courier New" panose="02070309020205020404" pitchFamily="49" charset="0"/>
              </a:rPr>
              <a:t>}</a:t>
            </a: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599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Maps</a:t>
            </a:r>
          </a:p>
        </p:txBody>
      </p:sp>
      <p:sp>
        <p:nvSpPr>
          <p:cNvPr id="3" name="Content Placeholder 2"/>
          <p:cNvSpPr>
            <a:spLocks noGrp="1"/>
          </p:cNvSpPr>
          <p:nvPr>
            <p:ph idx="1"/>
          </p:nvPr>
        </p:nvSpPr>
        <p:spPr/>
        <p:txBody>
          <a:bodyPr/>
          <a:lstStyle/>
          <a:p>
            <a:r>
              <a:rPr lang="en-US" dirty="0"/>
              <a:t>Sometimes, it’s difficult to fully understand maps.</a:t>
            </a:r>
          </a:p>
          <a:p>
            <a:r>
              <a:rPr lang="en-US" dirty="0"/>
              <a:t>Let’s do an example together:</a:t>
            </a:r>
          </a:p>
          <a:p>
            <a:pPr lvl="1"/>
            <a:r>
              <a:rPr lang="en-US" dirty="0"/>
              <a:t>Implement an int array using a map</a:t>
            </a:r>
          </a:p>
          <a:p>
            <a:pPr lvl="1"/>
            <a:r>
              <a:rPr lang="en-US" dirty="0"/>
              <a:t>Then we will make a word to square map</a:t>
            </a:r>
          </a:p>
        </p:txBody>
      </p:sp>
      <p:graphicFrame>
        <p:nvGraphicFramePr>
          <p:cNvPr id="4" name="Table 4">
            <a:extLst>
              <a:ext uri="{FF2B5EF4-FFF2-40B4-BE49-F238E27FC236}">
                <a16:creationId xmlns:a16="http://schemas.microsoft.com/office/drawing/2014/main" id="{441609CD-808B-7123-9616-67994AF56B47}"/>
              </a:ext>
            </a:extLst>
          </p:cNvPr>
          <p:cNvGraphicFramePr>
            <a:graphicFrameLocks noGrp="1"/>
          </p:cNvGraphicFramePr>
          <p:nvPr>
            <p:extLst>
              <p:ext uri="{D42A27DB-BD31-4B8C-83A1-F6EECF244321}">
                <p14:modId xmlns:p14="http://schemas.microsoft.com/office/powerpoint/2010/main" val="1991889380"/>
              </p:ext>
            </p:extLst>
          </p:nvPr>
        </p:nvGraphicFramePr>
        <p:xfrm>
          <a:off x="880729" y="4335639"/>
          <a:ext cx="2027275" cy="2225040"/>
        </p:xfrm>
        <a:graphic>
          <a:graphicData uri="http://schemas.openxmlformats.org/drawingml/2006/table">
            <a:tbl>
              <a:tblPr firstRow="1" bandRow="1">
                <a:tableStyleId>{5C22544A-7EE6-4342-B048-85BDC9FD1C3A}</a:tableStyleId>
              </a:tblPr>
              <a:tblGrid>
                <a:gridCol w="708837">
                  <a:extLst>
                    <a:ext uri="{9D8B030D-6E8A-4147-A177-3AD203B41FA5}">
                      <a16:colId xmlns:a16="http://schemas.microsoft.com/office/drawing/2014/main" val="3013170273"/>
                    </a:ext>
                  </a:extLst>
                </a:gridCol>
                <a:gridCol w="1318438">
                  <a:extLst>
                    <a:ext uri="{9D8B030D-6E8A-4147-A177-3AD203B41FA5}">
                      <a16:colId xmlns:a16="http://schemas.microsoft.com/office/drawing/2014/main" val="903354354"/>
                    </a:ext>
                  </a:extLst>
                </a:gridCol>
              </a:tblGrid>
              <a:tr h="370840">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2731713160"/>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28867430"/>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54915069"/>
                  </a:ext>
                </a:extLst>
              </a:tr>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2397189156"/>
                  </a:ext>
                </a:extLst>
              </a:tr>
              <a:tr h="370840">
                <a:tc>
                  <a:txBody>
                    <a:bodyPr/>
                    <a:lstStyle/>
                    <a:p>
                      <a:r>
                        <a:rPr lang="en-US" dirty="0"/>
                        <a:t>3</a:t>
                      </a:r>
                    </a:p>
                  </a:txBody>
                  <a:tcPr/>
                </a:tc>
                <a:tc>
                  <a:txBody>
                    <a:bodyPr/>
                    <a:lstStyle/>
                    <a:p>
                      <a:r>
                        <a:rPr lang="en-US" dirty="0"/>
                        <a:t>9</a:t>
                      </a:r>
                    </a:p>
                  </a:txBody>
                  <a:tcPr/>
                </a:tc>
                <a:extLst>
                  <a:ext uri="{0D108BD9-81ED-4DB2-BD59-A6C34878D82A}">
                    <a16:rowId xmlns:a16="http://schemas.microsoft.com/office/drawing/2014/main" val="3346157763"/>
                  </a:ext>
                </a:extLst>
              </a:tr>
              <a:tr h="370840">
                <a:tc>
                  <a:txBody>
                    <a:bodyPr/>
                    <a:lstStyle/>
                    <a:p>
                      <a:r>
                        <a:rPr lang="en-US" dirty="0"/>
                        <a:t>4</a:t>
                      </a:r>
                    </a:p>
                  </a:txBody>
                  <a:tcPr/>
                </a:tc>
                <a:tc>
                  <a:txBody>
                    <a:bodyPr/>
                    <a:lstStyle/>
                    <a:p>
                      <a:r>
                        <a:rPr lang="en-US" dirty="0"/>
                        <a:t>16</a:t>
                      </a:r>
                    </a:p>
                  </a:txBody>
                  <a:tcPr/>
                </a:tc>
                <a:extLst>
                  <a:ext uri="{0D108BD9-81ED-4DB2-BD59-A6C34878D82A}">
                    <a16:rowId xmlns:a16="http://schemas.microsoft.com/office/drawing/2014/main" val="1367111694"/>
                  </a:ext>
                </a:extLst>
              </a:tr>
            </a:tbl>
          </a:graphicData>
        </a:graphic>
      </p:graphicFrame>
      <p:graphicFrame>
        <p:nvGraphicFramePr>
          <p:cNvPr id="5" name="Table 4">
            <a:extLst>
              <a:ext uri="{FF2B5EF4-FFF2-40B4-BE49-F238E27FC236}">
                <a16:creationId xmlns:a16="http://schemas.microsoft.com/office/drawing/2014/main" id="{CB092AB7-A154-B68F-F2A2-679AC1DBA1AA}"/>
              </a:ext>
            </a:extLst>
          </p:cNvPr>
          <p:cNvGraphicFramePr>
            <a:graphicFrameLocks noGrp="1"/>
          </p:cNvGraphicFramePr>
          <p:nvPr>
            <p:extLst>
              <p:ext uri="{D42A27DB-BD31-4B8C-83A1-F6EECF244321}">
                <p14:modId xmlns:p14="http://schemas.microsoft.com/office/powerpoint/2010/main" val="1278497536"/>
              </p:ext>
            </p:extLst>
          </p:nvPr>
        </p:nvGraphicFramePr>
        <p:xfrm>
          <a:off x="5358809" y="4335639"/>
          <a:ext cx="2565992" cy="2225040"/>
        </p:xfrm>
        <a:graphic>
          <a:graphicData uri="http://schemas.openxmlformats.org/drawingml/2006/table">
            <a:tbl>
              <a:tblPr firstRow="1" bandRow="1">
                <a:tableStyleId>{5C22544A-7EE6-4342-B048-85BDC9FD1C3A}</a:tableStyleId>
              </a:tblPr>
              <a:tblGrid>
                <a:gridCol w="1297172">
                  <a:extLst>
                    <a:ext uri="{9D8B030D-6E8A-4147-A177-3AD203B41FA5}">
                      <a16:colId xmlns:a16="http://schemas.microsoft.com/office/drawing/2014/main" val="3013170273"/>
                    </a:ext>
                  </a:extLst>
                </a:gridCol>
                <a:gridCol w="1268820">
                  <a:extLst>
                    <a:ext uri="{9D8B030D-6E8A-4147-A177-3AD203B41FA5}">
                      <a16:colId xmlns:a16="http://schemas.microsoft.com/office/drawing/2014/main" val="903354354"/>
                    </a:ext>
                  </a:extLst>
                </a:gridCol>
              </a:tblGrid>
              <a:tr h="370840">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2731713160"/>
                  </a:ext>
                </a:extLst>
              </a:tr>
              <a:tr h="370840">
                <a:tc>
                  <a:txBody>
                    <a:bodyPr/>
                    <a:lstStyle/>
                    <a:p>
                      <a:r>
                        <a:rPr lang="en-US" dirty="0"/>
                        <a:t>“zero”</a:t>
                      </a:r>
                    </a:p>
                  </a:txBody>
                  <a:tcPr/>
                </a:tc>
                <a:tc>
                  <a:txBody>
                    <a:bodyPr/>
                    <a:lstStyle/>
                    <a:p>
                      <a:r>
                        <a:rPr lang="en-US" dirty="0"/>
                        <a:t>0</a:t>
                      </a:r>
                    </a:p>
                  </a:txBody>
                  <a:tcPr/>
                </a:tc>
                <a:extLst>
                  <a:ext uri="{0D108BD9-81ED-4DB2-BD59-A6C34878D82A}">
                    <a16:rowId xmlns:a16="http://schemas.microsoft.com/office/drawing/2014/main" val="2928867430"/>
                  </a:ext>
                </a:extLst>
              </a:tr>
              <a:tr h="370840">
                <a:tc>
                  <a:txBody>
                    <a:bodyPr/>
                    <a:lstStyle/>
                    <a:p>
                      <a:r>
                        <a:rPr lang="en-US" dirty="0"/>
                        <a:t>“one”</a:t>
                      </a:r>
                    </a:p>
                  </a:txBody>
                  <a:tcPr/>
                </a:tc>
                <a:tc>
                  <a:txBody>
                    <a:bodyPr/>
                    <a:lstStyle/>
                    <a:p>
                      <a:r>
                        <a:rPr lang="en-US" dirty="0"/>
                        <a:t>1</a:t>
                      </a:r>
                    </a:p>
                  </a:txBody>
                  <a:tcPr/>
                </a:tc>
                <a:extLst>
                  <a:ext uri="{0D108BD9-81ED-4DB2-BD59-A6C34878D82A}">
                    <a16:rowId xmlns:a16="http://schemas.microsoft.com/office/drawing/2014/main" val="154915069"/>
                  </a:ext>
                </a:extLst>
              </a:tr>
              <a:tr h="370840">
                <a:tc>
                  <a:txBody>
                    <a:bodyPr/>
                    <a:lstStyle/>
                    <a:p>
                      <a:r>
                        <a:rPr lang="en-US" dirty="0"/>
                        <a:t>“two”</a:t>
                      </a:r>
                    </a:p>
                  </a:txBody>
                  <a:tcPr/>
                </a:tc>
                <a:tc>
                  <a:txBody>
                    <a:bodyPr/>
                    <a:lstStyle/>
                    <a:p>
                      <a:r>
                        <a:rPr lang="en-US" dirty="0"/>
                        <a:t>4</a:t>
                      </a:r>
                    </a:p>
                  </a:txBody>
                  <a:tcPr/>
                </a:tc>
                <a:extLst>
                  <a:ext uri="{0D108BD9-81ED-4DB2-BD59-A6C34878D82A}">
                    <a16:rowId xmlns:a16="http://schemas.microsoft.com/office/drawing/2014/main" val="2397189156"/>
                  </a:ext>
                </a:extLst>
              </a:tr>
              <a:tr h="370840">
                <a:tc>
                  <a:txBody>
                    <a:bodyPr/>
                    <a:lstStyle/>
                    <a:p>
                      <a:r>
                        <a:rPr lang="en-US" dirty="0"/>
                        <a:t>“three”</a:t>
                      </a:r>
                    </a:p>
                  </a:txBody>
                  <a:tcPr/>
                </a:tc>
                <a:tc>
                  <a:txBody>
                    <a:bodyPr/>
                    <a:lstStyle/>
                    <a:p>
                      <a:r>
                        <a:rPr lang="en-US" dirty="0"/>
                        <a:t>9</a:t>
                      </a:r>
                    </a:p>
                  </a:txBody>
                  <a:tcPr/>
                </a:tc>
                <a:extLst>
                  <a:ext uri="{0D108BD9-81ED-4DB2-BD59-A6C34878D82A}">
                    <a16:rowId xmlns:a16="http://schemas.microsoft.com/office/drawing/2014/main" val="3346157763"/>
                  </a:ext>
                </a:extLst>
              </a:tr>
              <a:tr h="370840">
                <a:tc>
                  <a:txBody>
                    <a:bodyPr/>
                    <a:lstStyle/>
                    <a:p>
                      <a:r>
                        <a:rPr lang="en-US" dirty="0"/>
                        <a:t>“four”</a:t>
                      </a:r>
                    </a:p>
                  </a:txBody>
                  <a:tcPr/>
                </a:tc>
                <a:tc>
                  <a:txBody>
                    <a:bodyPr/>
                    <a:lstStyle/>
                    <a:p>
                      <a:r>
                        <a:rPr lang="en-US" dirty="0"/>
                        <a:t>16</a:t>
                      </a:r>
                    </a:p>
                  </a:txBody>
                  <a:tcPr/>
                </a:tc>
                <a:extLst>
                  <a:ext uri="{0D108BD9-81ED-4DB2-BD59-A6C34878D82A}">
                    <a16:rowId xmlns:a16="http://schemas.microsoft.com/office/drawing/2014/main" val="1367111694"/>
                  </a:ext>
                </a:extLst>
              </a:tr>
            </a:tbl>
          </a:graphicData>
        </a:graphic>
      </p:graphicFrame>
    </p:spTree>
    <p:extLst>
      <p:ext uri="{BB962C8B-B14F-4D97-AF65-F5344CB8AC3E}">
        <p14:creationId xmlns:p14="http://schemas.microsoft.com/office/powerpoint/2010/main" val="287599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a:t>
            </a:r>
          </a:p>
        </p:txBody>
      </p:sp>
      <p:sp>
        <p:nvSpPr>
          <p:cNvPr id="3" name="Content Placeholder 2"/>
          <p:cNvSpPr>
            <a:spLocks noGrp="1"/>
          </p:cNvSpPr>
          <p:nvPr>
            <p:ph idx="1"/>
          </p:nvPr>
        </p:nvSpPr>
        <p:spPr/>
        <p:txBody>
          <a:bodyPr/>
          <a:lstStyle/>
          <a:p>
            <a:r>
              <a:rPr lang="en-US" dirty="0"/>
              <a:t>Sometimes, it’s difficult to fully understand maps.</a:t>
            </a:r>
          </a:p>
          <a:p>
            <a:r>
              <a:rPr lang="en-US" dirty="0"/>
              <a:t>Let’s work with MapExampleV1 from Team's channel </a:t>
            </a:r>
            <a:r>
              <a:rPr lang="en-US" i="1" dirty="0"/>
              <a:t>for Hollingsworth Sections</a:t>
            </a:r>
            <a:endParaRPr lang="en-US" dirty="0"/>
          </a:p>
        </p:txBody>
      </p:sp>
    </p:spTree>
    <p:extLst>
      <p:ext uri="{BB962C8B-B14F-4D97-AF65-F5344CB8AC3E}">
        <p14:creationId xmlns:p14="http://schemas.microsoft.com/office/powerpoint/2010/main" val="246814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a:t>
            </a:r>
          </a:p>
        </p:txBody>
      </p:sp>
      <p:sp>
        <p:nvSpPr>
          <p:cNvPr id="3" name="Content Placeholder 2"/>
          <p:cNvSpPr>
            <a:spLocks noGrp="1"/>
          </p:cNvSpPr>
          <p:nvPr>
            <p:ph idx="1"/>
          </p:nvPr>
        </p:nvSpPr>
        <p:spPr>
          <a:xfrm>
            <a:off x="457200" y="1600200"/>
            <a:ext cx="8229600" cy="5098312"/>
          </a:xfrm>
        </p:spPr>
        <p:txBody>
          <a:bodyPr>
            <a:normAutofit fontScale="92500" lnSpcReduction="10000"/>
          </a:bodyPr>
          <a:lstStyle/>
          <a:p>
            <a:r>
              <a:rPr lang="en-US" dirty="0"/>
              <a:t>Read through the 3 Map sample problems found in </a:t>
            </a:r>
            <a:r>
              <a:rPr lang="en-US" i="1" dirty="0" err="1"/>
              <a:t>MapsSamples.pdf</a:t>
            </a:r>
            <a:r>
              <a:rPr lang="en-US" i="1" dirty="0"/>
              <a:t> </a:t>
            </a:r>
            <a:r>
              <a:rPr lang="en-US" dirty="0"/>
              <a:t>and make sure you understand how they work</a:t>
            </a:r>
          </a:p>
          <a:p>
            <a:r>
              <a:rPr lang="en-US" dirty="0"/>
              <a:t>Then use the code as an example to answer the Map quiz questions</a:t>
            </a:r>
          </a:p>
          <a:p>
            <a:r>
              <a:rPr lang="en-US" dirty="0"/>
              <a:t>Then solve the map problems in today’s code</a:t>
            </a:r>
          </a:p>
          <a:p>
            <a:r>
              <a:rPr lang="en-US" dirty="0"/>
              <a:t>Post ANY questions to Piazza </a:t>
            </a:r>
            <a:r>
              <a:rPr lang="en-US" b="1" i="1" u="sng" dirty="0"/>
              <a:t>even including code </a:t>
            </a:r>
            <a:r>
              <a:rPr lang="en-US" dirty="0"/>
              <a:t>since this is purely collaborative exercise and the solution code is available to you</a:t>
            </a:r>
          </a:p>
          <a:p>
            <a:r>
              <a:rPr lang="en-US" dirty="0"/>
              <a:t>Please look to help answer questions other students post</a:t>
            </a:r>
          </a:p>
          <a:p>
            <a:endParaRPr lang="en-US" dirty="0"/>
          </a:p>
        </p:txBody>
      </p:sp>
    </p:spTree>
    <p:extLst>
      <p:ext uri="{BB962C8B-B14F-4D97-AF65-F5344CB8AC3E}">
        <p14:creationId xmlns:p14="http://schemas.microsoft.com/office/powerpoint/2010/main" val="277139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8" ma:contentTypeDescription="Create a new document." ma:contentTypeScope="" ma:versionID="ecce54155d2ea7caa9aed06c8b6b9867">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bfd7385540b70b2fe84ac888cc214377"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06930A9-2269-4C50-A3CA-3568D9D586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A08FB1-921F-4826-8B4B-8F80D137C2A8}">
  <ds:schemaRefs>
    <ds:schemaRef ds:uri="http://schemas.microsoft.com/sharepoint/v3/contenttype/forms"/>
  </ds:schemaRefs>
</ds:datastoreItem>
</file>

<file path=customXml/itemProps3.xml><?xml version="1.0" encoding="utf-8"?>
<ds:datastoreItem xmlns:ds="http://schemas.openxmlformats.org/officeDocument/2006/customXml" ds:itemID="{B55853FB-FDB6-4767-A7D2-87B46BAC936B}">
  <ds:schemaRefs>
    <ds:schemaRef ds:uri="79ddb764-415a-4c38-83b7-908be6382be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527</TotalTime>
  <Words>1401</Words>
  <Application>Microsoft Office PowerPoint</Application>
  <PresentationFormat>On-screen Show (4:3)</PresentationFormat>
  <Paragraphs>196</Paragraphs>
  <Slides>14</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Courier New</vt:lpstr>
      <vt:lpstr>Times New Roman</vt:lpstr>
      <vt:lpstr>Office Theme</vt:lpstr>
      <vt:lpstr>CSSE 220</vt:lpstr>
      <vt:lpstr>Maps – What, When, Why, How?</vt:lpstr>
      <vt:lpstr>Maps – What, When, Why, How?</vt:lpstr>
      <vt:lpstr>Another Example</vt:lpstr>
      <vt:lpstr>Another Example</vt:lpstr>
      <vt:lpstr>Another Example</vt:lpstr>
      <vt:lpstr>Maps</vt:lpstr>
      <vt:lpstr>Maps</vt:lpstr>
      <vt:lpstr>Maps</vt:lpstr>
      <vt:lpstr>HashMap with collections  as values</vt:lpstr>
      <vt:lpstr>HashMap with collections  as values</vt:lpstr>
      <vt:lpstr>Now code the StudentGradebook class yourself</vt:lpstr>
      <vt:lpstr>Terminology Review</vt:lpstr>
      <vt:lpstr>Reminder: Questions from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16</cp:revision>
  <cp:lastPrinted>2012-11-29T20:56:52Z</cp:lastPrinted>
  <dcterms:created xsi:type="dcterms:W3CDTF">2007-11-19T15:20:41Z</dcterms:created>
  <dcterms:modified xsi:type="dcterms:W3CDTF">2025-03-03T18:31:02Z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0x0101004285D81DBE5F5A448E892B34D6B8CF20</vt:lpwstr>
  </property>
  <property fmtid="{D5CDD505-2E9C-101B-9397-08002B2CF9AE}" pid="4" name="Order">
    <vt:r8>3300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ies>
</file>