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1"/>
  </p:notesMasterIdLst>
  <p:handoutMasterIdLst>
    <p:handoutMasterId r:id="rId12"/>
  </p:handoutMasterIdLst>
  <p:sldIdLst>
    <p:sldId id="340" r:id="rId5"/>
    <p:sldId id="296" r:id="rId6"/>
    <p:sldId id="304" r:id="rId7"/>
    <p:sldId id="341" r:id="rId8"/>
    <p:sldId id="342" r:id="rId9"/>
    <p:sldId id="336" r:id="rId1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7127DF-E1E4-4E06-BFE4-1ECF958C57DE}" v="2" dt="2022-10-17T15:45:37.146"/>
    <p1510:client id="{E5D7AB91-DFEC-4FF9-AF57-FC088B454CC0}" v="56" dt="2022-10-21T05:32:43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jivbI3NN0c7EPgrBemk0Ck6vr7J7F6-N3i_qPDU5RY/edit" TargetMode="External"/><Relationship Id="rId2" Type="http://schemas.openxmlformats.org/officeDocument/2006/relationships/hyperlink" Target="https://docs.google.com/document/d/1vQHEsOhXYRu9CWgSLveeWYdSdaLJ8-A9XXLQOlgPlvM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5207003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PracticeSolutionEventBasedGameLoop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3CFD7-713B-3BB9-5F0C-C365F6EA59C3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67B-55C1-C878-ABB6-3400CAA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015626"/>
            <a:ext cx="2429435" cy="2103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2" y="26756"/>
            <a:ext cx="347712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5014476"/>
          </a:xfrm>
        </p:spPr>
        <p:txBody>
          <a:bodyPr/>
          <a:lstStyle/>
          <a:p>
            <a:r>
              <a:rPr lang="en-US" sz="2000" dirty="0"/>
              <a:t>Winter 2022-23 Team Sheet:</a:t>
            </a:r>
          </a:p>
          <a:p>
            <a:r>
              <a:rPr lang="en-US" sz="2000" dirty="0"/>
              <a:t>GARP Teams</a:t>
            </a:r>
          </a:p>
          <a:p>
            <a:r>
              <a:rPr lang="en-US" dirty="0"/>
              <a:t>Section XX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Add screenshots here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Section XX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E757-D7C5-51B3-F0DB-DAFC413C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770" y="102112"/>
            <a:ext cx="3633536" cy="2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Introduction -XX</a:t>
            </a:r>
          </a:p>
        </p:txBody>
      </p:sp>
    </p:spTree>
    <p:extLst>
      <p:ext uri="{BB962C8B-B14F-4D97-AF65-F5344CB8AC3E}">
        <p14:creationId xmlns:p14="http://schemas.microsoft.com/office/powerpoint/2010/main" val="16785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Introduction - XX</a:t>
            </a:r>
          </a:p>
        </p:txBody>
      </p:sp>
    </p:spTree>
    <p:extLst>
      <p:ext uri="{BB962C8B-B14F-4D97-AF65-F5344CB8AC3E}">
        <p14:creationId xmlns:p14="http://schemas.microsoft.com/office/powerpoint/2010/main" val="19294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37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CSSE220 Jetpack Joyride Team Project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CSSE220 Genetic Algorithm Research Project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F3E11-B7ED-5BEE-1DEB-4A58C468E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2205038"/>
            <a:ext cx="36861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115</Words>
  <Application>Microsoft Office PowerPoint</Application>
  <PresentationFormat>On-screen Show (4:3)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CSSE 220</vt:lpstr>
      <vt:lpstr>Objectives</vt:lpstr>
      <vt:lpstr>Final Project  Introduction</vt:lpstr>
      <vt:lpstr>Final Project Introduction -XX</vt:lpstr>
      <vt:lpstr>Final Project Introduction - XX</vt:lpstr>
      <vt:lpstr>Project Specifications (Link on Moodle)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Ludden, Ian</cp:lastModifiedBy>
  <cp:revision>33</cp:revision>
  <cp:lastPrinted>2015-10-26T14:31:05Z</cp:lastPrinted>
  <dcterms:created xsi:type="dcterms:W3CDTF">2011-02-07T04:01:01Z</dcterms:created>
  <dcterms:modified xsi:type="dcterms:W3CDTF">2023-10-12T19:43:29Z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