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4"/>
  </p:sldMasterIdLst>
  <p:notesMasterIdLst>
    <p:notesMasterId r:id="rId10"/>
  </p:notesMasterIdLst>
  <p:handoutMasterIdLst>
    <p:handoutMasterId r:id="rId11"/>
  </p:handoutMasterIdLst>
  <p:sldIdLst>
    <p:sldId id="256" r:id="rId5"/>
    <p:sldId id="291" r:id="rId6"/>
    <p:sldId id="306" r:id="rId7"/>
    <p:sldId id="307" r:id="rId8"/>
    <p:sldId id="292" r:id="rId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AC49A2-E65A-4206-BB2E-18AE591AA9DB}" v="1" dt="2021-11-12T04:16:40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73469" autoAdjust="0"/>
  </p:normalViewPr>
  <p:slideViewPr>
    <p:cSldViewPr snapToObjects="1">
      <p:cViewPr varScale="1">
        <p:scale>
          <a:sx n="88" d="100"/>
          <a:sy n="88" d="100"/>
        </p:scale>
        <p:origin x="30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inek, Adam" userId="S::korineaj@rose-hulman.edu::a98ddd77-be9c-4186-9ea9-5e52026b75b2" providerId="AD" clId="Web-{29AC49A2-E65A-4206-BB2E-18AE591AA9DB}"/>
    <pc:docChg chg="modSld">
      <pc:chgData name="Korinek, Adam" userId="S::korineaj@rose-hulman.edu::a98ddd77-be9c-4186-9ea9-5e52026b75b2" providerId="AD" clId="Web-{29AC49A2-E65A-4206-BB2E-18AE591AA9DB}" dt="2021-11-12T04:16:40.770" v="0" actId="1076"/>
      <pc:docMkLst>
        <pc:docMk/>
      </pc:docMkLst>
      <pc:sldChg chg="modSp">
        <pc:chgData name="Korinek, Adam" userId="S::korineaj@rose-hulman.edu::a98ddd77-be9c-4186-9ea9-5e52026b75b2" providerId="AD" clId="Web-{29AC49A2-E65A-4206-BB2E-18AE591AA9DB}" dt="2021-11-12T04:16:40.770" v="0" actId="1076"/>
        <pc:sldMkLst>
          <pc:docMk/>
          <pc:sldMk cId="1870994908" sldId="292"/>
        </pc:sldMkLst>
        <pc:picChg chg="mod">
          <ac:chgData name="Korinek, Adam" userId="S::korineaj@rose-hulman.edu::a98ddd77-be9c-4186-9ea9-5e52026b75b2" providerId="AD" clId="Web-{29AC49A2-E65A-4206-BB2E-18AE591AA9DB}" dt="2021-11-12T04:16:40.770" v="0" actId="1076"/>
          <ac:picMkLst>
            <pc:docMk/>
            <pc:sldMk cId="1870994908" sldId="292"/>
            <ac:picMk id="2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BE96EB-93B8-4333-B3AD-220E79B9E6A1}" type="datetimeFigureOut">
              <a:rPr lang="en-US"/>
              <a:pPr>
                <a:defRPr/>
              </a:pPr>
              <a:t>11/5/22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2C50AB7-F3AB-4F84-9C79-4836E9A7B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4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F25F1C-F991-4357-B3D3-F6F5DF2944B9}" type="datetimeFigureOut">
              <a:rPr lang="en-US"/>
              <a:pPr>
                <a:defRPr/>
              </a:pPr>
              <a:t>11/5/22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B2F295C-7880-493E-AD25-F933224B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4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No quiz today.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Bring printouts</a:t>
            </a:r>
            <a:r>
              <a:rPr lang="en-US" baseline="0" dirty="0"/>
              <a:t> from the </a:t>
            </a:r>
            <a:r>
              <a:rPr lang="en-US" baseline="0" dirty="0" err="1"/>
              <a:t>MergeSortSimpleSolution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50887-88A3-49D2-A4D8-539F84EF639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09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Dress</a:t>
            </a:r>
            <a:r>
              <a:rPr lang="en-US" baseline="0" dirty="0"/>
              <a:t> 1 step up form your normal dress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D16BAA3-1EA6-4CB4-AA6B-5D86BC97DC4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969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FCE78040-63F1-4F82-A624-363802BCAF6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8252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FCE78040-63F1-4F82-A624-363802BCAF6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804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BEC5E-690C-4AB4-928C-487D416E885B}" type="datetime2">
              <a:rPr lang="en-US" smtClean="0"/>
              <a:pPr>
                <a:defRPr/>
              </a:pPr>
              <a:t>Saturday, November 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37E3C-A043-4B73-838C-D58D6053C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5F6F6E-B59B-42D3-858A-F971828370DE}" type="datetime2">
              <a:rPr lang="en-US" smtClean="0"/>
              <a:pPr>
                <a:defRPr/>
              </a:pPr>
              <a:t>Saturday, November 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913C1-8532-4322-B4F1-1D8EF1002E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4F5E49-06F8-499B-9323-5754E13ADA58}" type="datetime2">
              <a:rPr lang="en-US" smtClean="0"/>
              <a:pPr>
                <a:defRPr/>
              </a:pPr>
              <a:t>Saturday, November 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6C02E-11F4-48EA-948B-D1A36FC11C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682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78894-81EE-4018-A8EE-23C473FF1C6A}" type="datetime2">
              <a:rPr lang="en-US" smtClean="0"/>
              <a:pPr>
                <a:defRPr/>
              </a:pPr>
              <a:t>Saturday, November 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CC7DC-03D2-45BD-B3A5-AC9E21CD8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EF7AD5-177F-4F9B-8E88-D9E1D5BE506A}" type="datetime2">
              <a:rPr lang="en-US" smtClean="0"/>
              <a:pPr>
                <a:defRPr/>
              </a:pPr>
              <a:t>Saturday, November 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DE133-9EC4-4335-A95D-1D69E08618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7097F-CF2A-49AE-93C9-C3F545CF4066}" type="datetime2">
              <a:rPr lang="en-US" smtClean="0"/>
              <a:pPr>
                <a:defRPr/>
              </a:pPr>
              <a:t>Saturday, November 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A3040-3016-44A1-ACF6-3A02DA6C2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3C7838-DB83-4531-962D-30E1162AF869}" type="datetime2">
              <a:rPr lang="en-US" smtClean="0"/>
              <a:pPr>
                <a:defRPr/>
              </a:pPr>
              <a:t>Saturday, November 5,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D314A-ED71-4268-96EF-B20E0D3E2D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0BF7B-5508-4535-9478-38601EDABC17}" type="datetime2">
              <a:rPr lang="en-US" smtClean="0"/>
              <a:pPr>
                <a:defRPr/>
              </a:pPr>
              <a:t>Saturday, November 5,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5B7DC-99B0-4254-8C8B-52AC0857FB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6A6982-3372-4511-B33E-B75380BE5074}" type="datetime2">
              <a:rPr lang="en-US" smtClean="0"/>
              <a:pPr>
                <a:defRPr/>
              </a:pPr>
              <a:t>Saturday, November 5,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550D0-3932-4239-8291-885EA35836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0E997-7C5F-4BC3-8739-C4F51502AB06}" type="datetime2">
              <a:rPr lang="en-US" smtClean="0"/>
              <a:pPr>
                <a:defRPr/>
              </a:pPr>
              <a:t>Saturday, November 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58AD3-D743-4CB8-A92B-A84889554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89702-0E2B-431B-943A-57ABBCFC436C}" type="datetime2">
              <a:rPr lang="en-US" smtClean="0"/>
              <a:pPr>
                <a:defRPr/>
              </a:pPr>
              <a:t>Saturday, November 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2A0D-B606-42A1-81F2-75B1FEAEAC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C38C57-B6F6-445D-8181-FCFAEF56C004}" type="datetime2">
              <a:rPr lang="en-US" smtClean="0"/>
              <a:pPr>
                <a:defRPr/>
              </a:pPr>
              <a:t>Saturday, November 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157917-D36D-4A13-993C-40BE610A33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  <p:sldLayoutId id="214748455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hyperlink" Target="https://www.businessinsider.com/how-to-record-screen-on-windows-10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Presentation Details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3" y="990600"/>
            <a:ext cx="9123947" cy="39708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7095" y="3810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the project specification document (ArcadeGame.docx)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B6EB05-8F56-084C-B831-F585A9E64E9F}"/>
              </a:ext>
            </a:extLst>
          </p:cNvPr>
          <p:cNvSpPr txBox="1"/>
          <p:nvPr/>
        </p:nvSpPr>
        <p:spPr>
          <a:xfrm>
            <a:off x="457200" y="49530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Script your live demo and follow the script during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Or, prerecord you live demo and insert recording into slides</a:t>
            </a:r>
          </a:p>
        </p:txBody>
      </p:sp>
    </p:spTree>
    <p:extLst>
      <p:ext uri="{BB962C8B-B14F-4D97-AF65-F5344CB8AC3E}">
        <p14:creationId xmlns:p14="http://schemas.microsoft.com/office/powerpoint/2010/main" val="367106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Your Presentations - Specifics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0" y="1295400"/>
            <a:ext cx="914400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 minutes long (Rehearse! Aim to be within 30 seconds +/- )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~3 min. Showing off your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extra features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(Preferably record a video! (live demo “Acceptable”) )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~2 min.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Explaining your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verall design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(major classes, NOT all)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“Coupling/Cohesion” or other “Good/Bad” aspects of design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~2 min.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Design decision, feature implementation, or tricky bug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careful about code examples (good – but in moderation)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Should include prepared slides usually including diagrams</a:t>
            </a:r>
          </a:p>
        </p:txBody>
      </p:sp>
    </p:spTree>
    <p:extLst>
      <p:ext uri="{BB962C8B-B14F-4D97-AF65-F5344CB8AC3E}">
        <p14:creationId xmlns:p14="http://schemas.microsoft.com/office/powerpoint/2010/main" val="4313152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9FF407-E79D-0767-31E9-71E38C041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24" y="457200"/>
            <a:ext cx="8408751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483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rcade Game 2020-02-13 08-33-4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39404" y="1100542"/>
            <a:ext cx="4800600" cy="45302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" y="5761204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Link: record your screen on Windows 10 using Game Bar (Windows Key  + g)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https://www.businessinsider.com/how-to-record-screen-on-windows-10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52687F-75A5-F940-A9C6-03BFE1ADE16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How to Make Screen Recordings</a:t>
            </a:r>
          </a:p>
        </p:txBody>
      </p:sp>
    </p:spTree>
    <p:extLst>
      <p:ext uri="{BB962C8B-B14F-4D97-AF65-F5344CB8AC3E}">
        <p14:creationId xmlns:p14="http://schemas.microsoft.com/office/powerpoint/2010/main" val="187099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10" ma:contentTypeDescription="Create a new document." ma:contentTypeScope="" ma:versionID="84c2e02ee7a0dfaa743622fbac484332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0b220e6722f2c0d473d2d30e5cad202c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C3AD53-5499-47B7-8C35-C4D274E6F6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8C6DB0-E394-4716-8A88-640DCE32C47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31E615B-9BF8-44EF-B5F8-16FB7279F0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9473</TotalTime>
  <Words>193</Words>
  <Application>Microsoft Macintosh PowerPoint</Application>
  <PresentationFormat>On-screen Show (4:3)</PresentationFormat>
  <Paragraphs>29</Paragraphs>
  <Slides>5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Symbol</vt:lpstr>
      <vt:lpstr>Times New Roman</vt:lpstr>
      <vt:lpstr>Office Theme</vt:lpstr>
      <vt:lpstr>CSSE 220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Hollingsworth, Joseph</cp:lastModifiedBy>
  <cp:revision>944</cp:revision>
  <cp:lastPrinted>2008-10-29T02:15:06Z</cp:lastPrinted>
  <dcterms:created xsi:type="dcterms:W3CDTF">2011-01-13T14:36:30Z</dcterms:created>
  <dcterms:modified xsi:type="dcterms:W3CDTF">2022-11-05T16:16:02Z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