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51" r:id="rId10"/>
    <p:sldId id="341" r:id="rId11"/>
    <p:sldId id="343" r:id="rId12"/>
    <p:sldId id="342" r:id="rId13"/>
    <p:sldId id="344" r:id="rId14"/>
    <p:sldId id="345" r:id="rId15"/>
    <p:sldId id="347" r:id="rId16"/>
    <p:sldId id="346" r:id="rId17"/>
    <p:sldId id="348" r:id="rId18"/>
    <p:sldId id="349" r:id="rId19"/>
    <p:sldId id="353" r:id="rId20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9E2BC-5450-4B33-8E92-5911CF04D6E3}" v="13" dt="2023-11-21T15:10:16.6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67" d="100"/>
          <a:sy n="67" d="100"/>
        </p:scale>
        <p:origin x="192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D9E2BC-5450-4B33-8E92-5911CF04D6E3}"/>
    <pc:docChg chg="undo custSel addSld delSld modSld sldOrd">
      <pc:chgData name="Yoder, Jason" userId="28f4d4d8-da04-4f86-b14d-a21675737bc5" providerId="ADAL" clId="{60D9E2BC-5450-4B33-8E92-5911CF04D6E3}" dt="2023-11-21T15:11:32.598" v="818" actId="47"/>
      <pc:docMkLst>
        <pc:docMk/>
      </pc:docMkLst>
      <pc:sldChg chg="addSp delSp modSp mod">
        <pc:chgData name="Yoder, Jason" userId="28f4d4d8-da04-4f86-b14d-a21675737bc5" providerId="ADAL" clId="{60D9E2BC-5450-4B33-8E92-5911CF04D6E3}" dt="2023-11-21T14:15:09.302" v="11" actId="1076"/>
        <pc:sldMkLst>
          <pc:docMk/>
          <pc:sldMk cId="3221831349" sldId="334"/>
        </pc:sldMkLst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6" creationId="{38005B05-3511-4C6F-AF45-02B30B2147DC}"/>
          </ac:spMkLst>
        </pc:spChg>
        <pc:spChg chg="add mod">
          <ac:chgData name="Yoder, Jason" userId="28f4d4d8-da04-4f86-b14d-a21675737bc5" providerId="ADAL" clId="{60D9E2BC-5450-4B33-8E92-5911CF04D6E3}" dt="2023-11-21T14:14:59.806" v="8" actId="1076"/>
          <ac:spMkLst>
            <pc:docMk/>
            <pc:sldMk cId="3221831349" sldId="334"/>
            <ac:spMk id="7" creationId="{733BB64D-1067-B903-D5EA-FB1DC3500A26}"/>
          </ac:spMkLst>
        </pc:spChg>
        <pc:spChg chg="add mod">
          <ac:chgData name="Yoder, Jason" userId="28f4d4d8-da04-4f86-b14d-a21675737bc5" providerId="ADAL" clId="{60D9E2BC-5450-4B33-8E92-5911CF04D6E3}" dt="2023-11-21T14:14:57.277" v="7" actId="1076"/>
          <ac:spMkLst>
            <pc:docMk/>
            <pc:sldMk cId="3221831349" sldId="334"/>
            <ac:spMk id="8" creationId="{C550C031-9A92-9F5A-1DD1-CEED4E41DC69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9" creationId="{AE8D4721-5435-4294-9CC6-712E1A848A03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10" creationId="{95ECFC35-62BE-4A5C-9EC4-4F758AA598E7}"/>
          </ac:spMkLst>
        </pc:spChg>
        <pc:spChg chg="add mod">
          <ac:chgData name="Yoder, Jason" userId="28f4d4d8-da04-4f86-b14d-a21675737bc5" providerId="ADAL" clId="{60D9E2BC-5450-4B33-8E92-5911CF04D6E3}" dt="2023-11-21T14:15:04.230" v="9" actId="1076"/>
          <ac:spMkLst>
            <pc:docMk/>
            <pc:sldMk cId="3221831349" sldId="334"/>
            <ac:spMk id="11" creationId="{04959BCE-04DD-1B36-2FB7-F28BA441C561}"/>
          </ac:spMkLst>
        </pc:spChg>
        <pc:spChg chg="add mod">
          <ac:chgData name="Yoder, Jason" userId="28f4d4d8-da04-4f86-b14d-a21675737bc5" providerId="ADAL" clId="{60D9E2BC-5450-4B33-8E92-5911CF04D6E3}" dt="2023-11-21T14:15:09.302" v="11" actId="1076"/>
          <ac:spMkLst>
            <pc:docMk/>
            <pc:sldMk cId="3221831349" sldId="334"/>
            <ac:spMk id="12" creationId="{ABAE678F-E869-E57B-2CE0-C27AA47E3248}"/>
          </ac:spMkLst>
        </pc:spChg>
        <pc:picChg chg="del">
          <ac:chgData name="Yoder, Jason" userId="28f4d4d8-da04-4f86-b14d-a21675737bc5" providerId="ADAL" clId="{60D9E2BC-5450-4B33-8E92-5911CF04D6E3}" dt="2023-11-21T14:14:40.250" v="0" actId="478"/>
          <ac:picMkLst>
            <pc:docMk/>
            <pc:sldMk cId="3221831349" sldId="334"/>
            <ac:picMk id="4" creationId="{5445919B-1C7C-AE71-4ACA-999A6C01F17F}"/>
          </ac:picMkLst>
        </pc:picChg>
        <pc:picChg chg="add mod">
          <ac:chgData name="Yoder, Jason" userId="28f4d4d8-da04-4f86-b14d-a21675737bc5" providerId="ADAL" clId="{60D9E2BC-5450-4B33-8E92-5911CF04D6E3}" dt="2023-11-21T14:14:50.309" v="5" actId="1076"/>
          <ac:picMkLst>
            <pc:docMk/>
            <pc:sldMk cId="3221831349" sldId="334"/>
            <ac:picMk id="5" creationId="{8089876E-8C7A-847A-A1D5-754576680B09}"/>
          </ac:picMkLst>
        </pc:picChg>
      </pc:sldChg>
      <pc:sldChg chg="modNotesTx">
        <pc:chgData name="Yoder, Jason" userId="28f4d4d8-da04-4f86-b14d-a21675737bc5" providerId="ADAL" clId="{60D9E2BC-5450-4B33-8E92-5911CF04D6E3}" dt="2023-11-21T14:16:19.617" v="111" actId="12"/>
        <pc:sldMkLst>
          <pc:docMk/>
          <pc:sldMk cId="1695002246" sldId="336"/>
        </pc:sldMkLst>
      </pc:sldChg>
      <pc:sldChg chg="addSp delSp modSp mod">
        <pc:chgData name="Yoder, Jason" userId="28f4d4d8-da04-4f86-b14d-a21675737bc5" providerId="ADAL" clId="{60D9E2BC-5450-4B33-8E92-5911CF04D6E3}" dt="2023-11-21T14:54:02.707" v="252" actId="478"/>
        <pc:sldMkLst>
          <pc:docMk/>
          <pc:sldMk cId="0" sldId="338"/>
        </pc:sldMkLst>
        <pc:picChg chg="add del mod">
          <ac:chgData name="Yoder, Jason" userId="28f4d4d8-da04-4f86-b14d-a21675737bc5" providerId="ADAL" clId="{60D9E2BC-5450-4B33-8E92-5911CF04D6E3}" dt="2023-11-21T14:54:02.707" v="252" actId="478"/>
          <ac:picMkLst>
            <pc:docMk/>
            <pc:sldMk cId="0" sldId="338"/>
            <ac:picMk id="3" creationId="{47650F66-8D57-3B6B-9638-C0720936C08D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44.010" v="714" actId="114"/>
        <pc:sldMkLst>
          <pc:docMk/>
          <pc:sldMk cId="1563935321" sldId="339"/>
        </pc:sldMkLst>
        <pc:spChg chg="mod">
          <ac:chgData name="Yoder, Jason" userId="28f4d4d8-da04-4f86-b14d-a21675737bc5" providerId="ADAL" clId="{60D9E2BC-5450-4B33-8E92-5911CF04D6E3}" dt="2023-11-21T14:58:04.844" v="295" actId="1076"/>
          <ac:spMkLst>
            <pc:docMk/>
            <pc:sldMk cId="1563935321" sldId="339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44.010" v="714" actId="114"/>
          <ac:spMkLst>
            <pc:docMk/>
            <pc:sldMk cId="1563935321" sldId="339"/>
            <ac:spMk id="3" creationId="{00000000-0000-0000-0000-000000000000}"/>
          </ac:spMkLst>
        </pc:spChg>
        <pc:picChg chg="add del mod">
          <ac:chgData name="Yoder, Jason" userId="28f4d4d8-da04-4f86-b14d-a21675737bc5" providerId="ADAL" clId="{60D9E2BC-5450-4B33-8E92-5911CF04D6E3}" dt="2023-11-21T14:59:03.127" v="308" actId="478"/>
          <ac:picMkLst>
            <pc:docMk/>
            <pc:sldMk cId="1563935321" sldId="339"/>
            <ac:picMk id="5" creationId="{7ADC1F6C-F8E6-2057-655E-511619E4804F}"/>
          </ac:picMkLst>
        </pc:picChg>
        <pc:picChg chg="add del mod">
          <ac:chgData name="Yoder, Jason" userId="28f4d4d8-da04-4f86-b14d-a21675737bc5" providerId="ADAL" clId="{60D9E2BC-5450-4B33-8E92-5911CF04D6E3}" dt="2023-11-21T14:57:47.924" v="289" actId="478"/>
          <ac:picMkLst>
            <pc:docMk/>
            <pc:sldMk cId="1563935321" sldId="339"/>
            <ac:picMk id="7" creationId="{0DE71EBE-C6E6-494B-E53E-0E339AF184D8}"/>
          </ac:picMkLst>
        </pc:picChg>
        <pc:picChg chg="add mod">
          <ac:chgData name="Yoder, Jason" userId="28f4d4d8-da04-4f86-b14d-a21675737bc5" providerId="ADAL" clId="{60D9E2BC-5450-4B33-8E92-5911CF04D6E3}" dt="2023-11-21T14:59:23.300" v="317" actId="1076"/>
          <ac:picMkLst>
            <pc:docMk/>
            <pc:sldMk cId="1563935321" sldId="339"/>
            <ac:picMk id="9" creationId="{E2B1AA84-6369-1A00-0FA2-5BE1903439A8}"/>
          </ac:picMkLst>
        </pc:picChg>
        <pc:picChg chg="add mod">
          <ac:chgData name="Yoder, Jason" userId="28f4d4d8-da04-4f86-b14d-a21675737bc5" providerId="ADAL" clId="{60D9E2BC-5450-4B33-8E92-5911CF04D6E3}" dt="2023-11-21T14:59:25.179" v="318" actId="1076"/>
          <ac:picMkLst>
            <pc:docMk/>
            <pc:sldMk cId="1563935321" sldId="339"/>
            <ac:picMk id="11" creationId="{AA54B7F2-B30F-0001-A7FE-1955A99DA415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14.739" v="690" actId="1076"/>
        <pc:sldMkLst>
          <pc:docMk/>
          <pc:sldMk cId="802536644" sldId="340"/>
        </pc:sldMkLst>
        <pc:spChg chg="mod">
          <ac:chgData name="Yoder, Jason" userId="28f4d4d8-da04-4f86-b14d-a21675737bc5" providerId="ADAL" clId="{60D9E2BC-5450-4B33-8E92-5911CF04D6E3}" dt="2023-11-21T15:03:29.363" v="569" actId="1076"/>
          <ac:spMkLst>
            <pc:docMk/>
            <pc:sldMk cId="802536644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04.309" v="689" actId="20577"/>
          <ac:spMkLst>
            <pc:docMk/>
            <pc:sldMk cId="802536644" sldId="340"/>
            <ac:spMk id="3" creationId="{00000000-0000-0000-0000-000000000000}"/>
          </ac:spMkLst>
        </pc:spChg>
        <pc:spChg chg="add mod">
          <ac:chgData name="Yoder, Jason" userId="28f4d4d8-da04-4f86-b14d-a21675737bc5" providerId="ADAL" clId="{60D9E2BC-5450-4B33-8E92-5911CF04D6E3}" dt="2023-11-21T15:05:34.627" v="661" actId="1076"/>
          <ac:spMkLst>
            <pc:docMk/>
            <pc:sldMk cId="802536644" sldId="340"/>
            <ac:spMk id="8" creationId="{313E4AD2-C764-F151-6FD6-C88F3D6A4481}"/>
          </ac:spMkLst>
        </pc:spChg>
        <pc:picChg chg="add del mod">
          <ac:chgData name="Yoder, Jason" userId="28f4d4d8-da04-4f86-b14d-a21675737bc5" providerId="ADAL" clId="{60D9E2BC-5450-4B33-8E92-5911CF04D6E3}" dt="2023-11-21T15:03:25.250" v="566" actId="478"/>
          <ac:picMkLst>
            <pc:docMk/>
            <pc:sldMk cId="802536644" sldId="340"/>
            <ac:picMk id="5" creationId="{19BB8D35-E890-58F8-EEC7-B2DC0D9EB3FB}"/>
          </ac:picMkLst>
        </pc:picChg>
        <pc:picChg chg="add mod">
          <ac:chgData name="Yoder, Jason" userId="28f4d4d8-da04-4f86-b14d-a21675737bc5" providerId="ADAL" clId="{60D9E2BC-5450-4B33-8E92-5911CF04D6E3}" dt="2023-11-21T15:03:32.572" v="571" actId="1076"/>
          <ac:picMkLst>
            <pc:docMk/>
            <pc:sldMk cId="802536644" sldId="340"/>
            <ac:picMk id="6" creationId="{5CBB95DF-2199-24FF-A05C-B87EA2A0D85D}"/>
          </ac:picMkLst>
        </pc:picChg>
        <pc:picChg chg="add mod">
          <ac:chgData name="Yoder, Jason" userId="28f4d4d8-da04-4f86-b14d-a21675737bc5" providerId="ADAL" clId="{60D9E2BC-5450-4B33-8E92-5911CF04D6E3}" dt="2023-11-21T15:03:30.762" v="570" actId="1076"/>
          <ac:picMkLst>
            <pc:docMk/>
            <pc:sldMk cId="802536644" sldId="340"/>
            <ac:picMk id="7" creationId="{4741B113-CBD0-33F1-F14E-6C5CC95148C8}"/>
          </ac:picMkLst>
        </pc:picChg>
        <pc:picChg chg="add mod">
          <ac:chgData name="Yoder, Jason" userId="28f4d4d8-da04-4f86-b14d-a21675737bc5" providerId="ADAL" clId="{60D9E2BC-5450-4B33-8E92-5911CF04D6E3}" dt="2023-11-21T15:06:14.739" v="690" actId="1076"/>
          <ac:picMkLst>
            <pc:docMk/>
            <pc:sldMk cId="802536644" sldId="340"/>
            <ac:picMk id="10" creationId="{A4F588AF-8257-92FB-1AEC-F35EF23FBEBF}"/>
          </ac:picMkLst>
        </pc:picChg>
        <pc:picChg chg="add mod modCrop">
          <ac:chgData name="Yoder, Jason" userId="28f4d4d8-da04-4f86-b14d-a21675737bc5" providerId="ADAL" clId="{60D9E2BC-5450-4B33-8E92-5911CF04D6E3}" dt="2023-11-21T15:05:52.081" v="667" actId="1076"/>
          <ac:picMkLst>
            <pc:docMk/>
            <pc:sldMk cId="802536644" sldId="340"/>
            <ac:picMk id="12" creationId="{A054648A-BEAD-93F5-0A3E-38437CBBC6C7}"/>
          </ac:picMkLst>
        </pc:picChg>
        <pc:picChg chg="add mod">
          <ac:chgData name="Yoder, Jason" userId="28f4d4d8-da04-4f86-b14d-a21675737bc5" providerId="ADAL" clId="{60D9E2BC-5450-4B33-8E92-5911CF04D6E3}" dt="2023-11-21T15:05:38.955" v="663" actId="1076"/>
          <ac:picMkLst>
            <pc:docMk/>
            <pc:sldMk cId="802536644" sldId="340"/>
            <ac:picMk id="14" creationId="{5C36648F-BC9B-D335-4622-48E88C07018A}"/>
          </ac:picMkLst>
        </pc:picChg>
        <pc:picChg chg="add mod">
          <ac:chgData name="Yoder, Jason" userId="28f4d4d8-da04-4f86-b14d-a21675737bc5" providerId="ADAL" clId="{60D9E2BC-5450-4B33-8E92-5911CF04D6E3}" dt="2023-11-21T15:05:36.755" v="662" actId="1076"/>
          <ac:picMkLst>
            <pc:docMk/>
            <pc:sldMk cId="802536644" sldId="340"/>
            <ac:picMk id="16" creationId="{4FB8AAD5-F591-D9FB-54F0-0C5F7A123F74}"/>
          </ac:picMkLst>
        </pc:picChg>
      </pc:sldChg>
      <pc:sldChg chg="modSp mod ord">
        <pc:chgData name="Yoder, Jason" userId="28f4d4d8-da04-4f86-b14d-a21675737bc5" providerId="ADAL" clId="{60D9E2BC-5450-4B33-8E92-5911CF04D6E3}" dt="2023-11-21T15:07:39.124" v="719" actId="14100"/>
        <pc:sldMkLst>
          <pc:docMk/>
          <pc:sldMk cId="877940686" sldId="343"/>
        </pc:sldMkLst>
        <pc:spChg chg="mod">
          <ac:chgData name="Yoder, Jason" userId="28f4d4d8-da04-4f86-b14d-a21675737bc5" providerId="ADAL" clId="{60D9E2BC-5450-4B33-8E92-5911CF04D6E3}" dt="2023-11-21T15:07:27.578" v="717" actId="1076"/>
          <ac:spMkLst>
            <pc:docMk/>
            <pc:sldMk cId="877940686" sldId="343"/>
            <ac:spMk id="74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7:39.124" v="719" actId="14100"/>
          <ac:spMkLst>
            <pc:docMk/>
            <pc:sldMk cId="877940686" sldId="343"/>
            <ac:spMk id="76" creationId="{00000000-0000-0000-0000-000000000000}"/>
          </ac:spMkLst>
        </pc:spChg>
      </pc:sldChg>
      <pc:sldChg chg="modSp mod">
        <pc:chgData name="Yoder, Jason" userId="28f4d4d8-da04-4f86-b14d-a21675737bc5" providerId="ADAL" clId="{60D9E2BC-5450-4B33-8E92-5911CF04D6E3}" dt="2023-11-21T15:08:42.938" v="728" actId="1076"/>
        <pc:sldMkLst>
          <pc:docMk/>
          <pc:sldMk cId="1193294898" sldId="345"/>
        </pc:sldMkLst>
        <pc:spChg chg="mod">
          <ac:chgData name="Yoder, Jason" userId="28f4d4d8-da04-4f86-b14d-a21675737bc5" providerId="ADAL" clId="{60D9E2BC-5450-4B33-8E92-5911CF04D6E3}" dt="2023-11-21T15:08:30.936" v="725" actId="27636"/>
          <ac:spMkLst>
            <pc:docMk/>
            <pc:sldMk cId="1193294898" sldId="345"/>
            <ac:spMk id="95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8:42.938" v="728" actId="1076"/>
          <ac:spMkLst>
            <pc:docMk/>
            <pc:sldMk cId="1193294898" sldId="345"/>
            <ac:spMk id="97" creationId="{00000000-0000-0000-0000-000000000000}"/>
          </ac:spMkLst>
        </pc:spChg>
      </pc:sldChg>
      <pc:sldChg chg="addSp modSp mod">
        <pc:chgData name="Yoder, Jason" userId="28f4d4d8-da04-4f86-b14d-a21675737bc5" providerId="ADAL" clId="{60D9E2BC-5450-4B33-8E92-5911CF04D6E3}" dt="2023-11-21T14:23:07.759" v="227" actId="20577"/>
        <pc:sldMkLst>
          <pc:docMk/>
          <pc:sldMk cId="960001639" sldId="346"/>
        </pc:sldMkLst>
        <pc:spChg chg="mod">
          <ac:chgData name="Yoder, Jason" userId="28f4d4d8-da04-4f86-b14d-a21675737bc5" providerId="ADAL" clId="{60D9E2BC-5450-4B33-8E92-5911CF04D6E3}" dt="2023-11-21T14:23:07.759" v="227" actId="20577"/>
          <ac:spMkLst>
            <pc:docMk/>
            <pc:sldMk cId="960001639" sldId="346"/>
            <ac:spMk id="3" creationId="{F328175C-158E-4537-A5AD-52C5F0C89631}"/>
          </ac:spMkLst>
        </pc:spChg>
        <pc:picChg chg="add mod">
          <ac:chgData name="Yoder, Jason" userId="28f4d4d8-da04-4f86-b14d-a21675737bc5" providerId="ADAL" clId="{60D9E2BC-5450-4B33-8E92-5911CF04D6E3}" dt="2023-11-21T14:22:54.202" v="202" actId="208"/>
          <ac:picMkLst>
            <pc:docMk/>
            <pc:sldMk cId="960001639" sldId="346"/>
            <ac:picMk id="5" creationId="{BDDDBF1A-61FB-62C8-6EB5-CE002E73FA4E}"/>
          </ac:picMkLst>
        </pc:picChg>
      </pc:sldChg>
      <pc:sldChg chg="ord">
        <pc:chgData name="Yoder, Jason" userId="28f4d4d8-da04-4f86-b14d-a21675737bc5" providerId="ADAL" clId="{60D9E2BC-5450-4B33-8E92-5911CF04D6E3}" dt="2023-11-21T15:09:06.051" v="730"/>
        <pc:sldMkLst>
          <pc:docMk/>
          <pc:sldMk cId="2977216702" sldId="347"/>
        </pc:sldMkLst>
      </pc:sldChg>
      <pc:sldChg chg="addSp delSp modSp mod">
        <pc:chgData name="Yoder, Jason" userId="28f4d4d8-da04-4f86-b14d-a21675737bc5" providerId="ADAL" clId="{60D9E2BC-5450-4B33-8E92-5911CF04D6E3}" dt="2023-11-21T14:24:52.360" v="249"/>
        <pc:sldMkLst>
          <pc:docMk/>
          <pc:sldMk cId="2595913101" sldId="348"/>
        </pc:sldMkLst>
        <pc:spChg chg="mod">
          <ac:chgData name="Yoder, Jason" userId="28f4d4d8-da04-4f86-b14d-a21675737bc5" providerId="ADAL" clId="{60D9E2BC-5450-4B33-8E92-5911CF04D6E3}" dt="2023-11-21T14:19:03.519" v="196" actId="20577"/>
          <ac:spMkLst>
            <pc:docMk/>
            <pc:sldMk cId="2595913101" sldId="348"/>
            <ac:spMk id="3" creationId="{15AB1AEC-C30B-420F-9CED-2EFA7A4B6F98}"/>
          </ac:spMkLst>
        </pc:spChg>
        <pc:grpChg chg="mod">
          <ac:chgData name="Yoder, Jason" userId="28f4d4d8-da04-4f86-b14d-a21675737bc5" providerId="ADAL" clId="{60D9E2BC-5450-4B33-8E92-5911CF04D6E3}" dt="2023-11-21T14:24:52.360" v="249"/>
          <ac:grpSpMkLst>
            <pc:docMk/>
            <pc:sldMk cId="2595913101" sldId="348"/>
            <ac:grpSpMk id="16" creationId="{E522180D-2BD5-4CAF-FBB4-1F407BEF8424}"/>
          </ac:grpSpMkLst>
        </pc:grpChg>
        <pc:picChg chg="del">
          <ac:chgData name="Yoder, Jason" userId="28f4d4d8-da04-4f86-b14d-a21675737bc5" providerId="ADAL" clId="{60D9E2BC-5450-4B33-8E92-5911CF04D6E3}" dt="2023-11-21T14:23:39.618" v="228" actId="478"/>
          <ac:picMkLst>
            <pc:docMk/>
            <pc:sldMk cId="2595913101" sldId="348"/>
            <ac:picMk id="5" creationId="{F513D367-FD02-4BAD-9018-6DD203C56D2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6" creationId="{8A884BBB-B17E-AFE5-12E4-A31DB3F6BA58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8" creationId="{FE2F1C05-EC60-D492-B490-E60DFC1B3BB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0" creationId="{893E0A49-5A85-10E4-1F1F-50425030358C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2" creationId="{3E9E041A-92F9-6A5A-4B7B-9ED13767F8CD}"/>
          </ac:picMkLst>
        </pc:picChg>
        <pc:inkChg chg="add">
          <ac:chgData name="Yoder, Jason" userId="28f4d4d8-da04-4f86-b14d-a21675737bc5" providerId="ADAL" clId="{60D9E2BC-5450-4B33-8E92-5911CF04D6E3}" dt="2023-11-21T14:24:44.893" v="246" actId="9405"/>
          <ac:inkMkLst>
            <pc:docMk/>
            <pc:sldMk cId="2595913101" sldId="348"/>
            <ac:inkMk id="13" creationId="{CB3A6D8E-0FA7-1A5A-9E99-A11ACB8CC9F8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4" creationId="{2079AF8B-AD12-8A32-B164-E12076AF1F9A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5" creationId="{3B979025-0FF6-7BE1-9CC1-941DB64A34BB}"/>
          </ac:inkMkLst>
        </pc:inkChg>
      </pc:sldChg>
      <pc:sldChg chg="addSp delSp modSp new del mod">
        <pc:chgData name="Yoder, Jason" userId="28f4d4d8-da04-4f86-b14d-a21675737bc5" providerId="ADAL" clId="{60D9E2BC-5450-4B33-8E92-5911CF04D6E3}" dt="2023-11-21T15:00:31.094" v="343" actId="47"/>
        <pc:sldMkLst>
          <pc:docMk/>
          <pc:sldMk cId="1252497884" sldId="350"/>
        </pc:sldMkLst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2" creationId="{83D9D0CF-FBE9-FFD9-DA6C-9536F30D002F}"/>
          </ac:spMkLst>
        </pc:spChg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3" creationId="{6E90AD73-2E72-AC4D-823B-3D42817390B1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4" creationId="{63BDF4CB-EC9C-393D-E12B-297EEE5914B3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5" creationId="{A685BDB3-170E-84A3-6198-876C4680E460}"/>
          </ac:spMkLst>
        </pc:spChg>
        <pc:spChg chg="add del mod">
          <ac:chgData name="Yoder, Jason" userId="28f4d4d8-da04-4f86-b14d-a21675737bc5" providerId="ADAL" clId="{60D9E2BC-5450-4B33-8E92-5911CF04D6E3}" dt="2023-11-21T15:00:23.608" v="339" actId="478"/>
          <ac:spMkLst>
            <pc:docMk/>
            <pc:sldMk cId="1252497884" sldId="350"/>
            <ac:spMk id="6" creationId="{A2654A98-5CDE-34AB-6A06-BB66707266CA}"/>
          </ac:spMkLst>
        </pc:spChg>
        <pc:spChg chg="add del mod">
          <ac:chgData name="Yoder, Jason" userId="28f4d4d8-da04-4f86-b14d-a21675737bc5" providerId="ADAL" clId="{60D9E2BC-5450-4B33-8E92-5911CF04D6E3}" dt="2023-11-21T15:00:22.498" v="337" actId="478"/>
          <ac:spMkLst>
            <pc:docMk/>
            <pc:sldMk cId="1252497884" sldId="350"/>
            <ac:spMk id="7" creationId="{1AC6B9FA-B9FF-36B1-6F2D-ECAA1BCDDED4}"/>
          </ac:spMkLst>
        </pc:spChg>
        <pc:spChg chg="add del mod">
          <ac:chgData name="Yoder, Jason" userId="28f4d4d8-da04-4f86-b14d-a21675737bc5" providerId="ADAL" clId="{60D9E2BC-5450-4B33-8E92-5911CF04D6E3}" dt="2023-11-21T15:00:25.971" v="340" actId="478"/>
          <ac:spMkLst>
            <pc:docMk/>
            <pc:sldMk cId="1252497884" sldId="350"/>
            <ac:spMk id="9" creationId="{90AD32B6-292C-1DB6-6436-0604B712ED08}"/>
          </ac:spMkLst>
        </pc:spChg>
        <pc:spChg chg="add mod">
          <ac:chgData name="Yoder, Jason" userId="28f4d4d8-da04-4f86-b14d-a21675737bc5" providerId="ADAL" clId="{60D9E2BC-5450-4B33-8E92-5911CF04D6E3}" dt="2023-11-21T15:00:26.831" v="341"/>
          <ac:spMkLst>
            <pc:docMk/>
            <pc:sldMk cId="1252497884" sldId="350"/>
            <ac:spMk id="10" creationId="{F30BD77F-6F99-FCA0-986A-60AAB2D83107}"/>
          </ac:spMkLst>
        </pc:spChg>
      </pc:sldChg>
      <pc:sldChg chg="add">
        <pc:chgData name="Yoder, Jason" userId="28f4d4d8-da04-4f86-b14d-a21675737bc5" providerId="ADAL" clId="{60D9E2BC-5450-4B33-8E92-5911CF04D6E3}" dt="2023-11-21T15:00:29.703" v="342"/>
        <pc:sldMkLst>
          <pc:docMk/>
          <pc:sldMk cId="2279123359" sldId="351"/>
        </pc:sldMkLst>
      </pc:sldChg>
      <pc:sldChg chg="modSp add del mod">
        <pc:chgData name="Yoder, Jason" userId="28f4d4d8-da04-4f86-b14d-a21675737bc5" providerId="ADAL" clId="{60D9E2BC-5450-4B33-8E92-5911CF04D6E3}" dt="2023-11-21T15:11:32.598" v="818" actId="47"/>
        <pc:sldMkLst>
          <pc:docMk/>
          <pc:sldMk cId="1183974948" sldId="352"/>
        </pc:sldMkLst>
        <pc:spChg chg="mod">
          <ac:chgData name="Yoder, Jason" userId="28f4d4d8-da04-4f86-b14d-a21675737bc5" providerId="ADAL" clId="{60D9E2BC-5450-4B33-8E92-5911CF04D6E3}" dt="2023-11-21T15:10:14.338" v="751" actId="14100"/>
          <ac:spMkLst>
            <pc:docMk/>
            <pc:sldMk cId="1183974948" sldId="352"/>
            <ac:spMk id="180" creationId="{00000000-0000-0000-0000-000000000000}"/>
          </ac:spMkLst>
        </pc:spChg>
      </pc:sldChg>
      <pc:sldChg chg="modSp add mod modTransition">
        <pc:chgData name="Yoder, Jason" userId="28f4d4d8-da04-4f86-b14d-a21675737bc5" providerId="ADAL" clId="{60D9E2BC-5450-4B33-8E92-5911CF04D6E3}" dt="2023-11-21T15:11:23.330" v="817" actId="20577"/>
        <pc:sldMkLst>
          <pc:docMk/>
          <pc:sldMk cId="3678158814" sldId="353"/>
        </pc:sldMkLst>
        <pc:spChg chg="mod">
          <ac:chgData name="Yoder, Jason" userId="28f4d4d8-da04-4f86-b14d-a21675737bc5" providerId="ADAL" clId="{60D9E2BC-5450-4B33-8E92-5911CF04D6E3}" dt="2023-11-21T15:10:36.864" v="798" actId="1076"/>
          <ac:spMkLst>
            <pc:docMk/>
            <pc:sldMk cId="3678158814" sldId="353"/>
            <ac:spMk id="2" creationId="{83D4630F-C598-95D2-A677-264975F7D4DB}"/>
          </ac:spMkLst>
        </pc:spChg>
        <pc:spChg chg="mod">
          <ac:chgData name="Yoder, Jason" userId="28f4d4d8-da04-4f86-b14d-a21675737bc5" providerId="ADAL" clId="{60D9E2BC-5450-4B33-8E92-5911CF04D6E3}" dt="2023-11-21T15:11:18.963" v="815" actId="6549"/>
          <ac:spMkLst>
            <pc:docMk/>
            <pc:sldMk cId="3678158814" sldId="353"/>
            <ac:spMk id="13" creationId="{477AD6E2-555F-45D2-149A-5FE1442798BF}"/>
          </ac:spMkLst>
        </pc:spChg>
        <pc:spChg chg="mod">
          <ac:chgData name="Yoder, Jason" userId="28f4d4d8-da04-4f86-b14d-a21675737bc5" providerId="ADAL" clId="{60D9E2BC-5450-4B33-8E92-5911CF04D6E3}" dt="2023-11-21T15:11:14.719" v="812" actId="20577"/>
          <ac:spMkLst>
            <pc:docMk/>
            <pc:sldMk cId="3678158814" sldId="353"/>
            <ac:spMk id="15" creationId="{017E3B92-AC47-5027-9A6B-DF9660518F15}"/>
          </ac:spMkLst>
        </pc:spChg>
        <pc:spChg chg="mod">
          <ac:chgData name="Yoder, Jason" userId="28f4d4d8-da04-4f86-b14d-a21675737bc5" providerId="ADAL" clId="{60D9E2BC-5450-4B33-8E92-5911CF04D6E3}" dt="2023-11-21T15:11:23.330" v="817" actId="20577"/>
          <ac:spMkLst>
            <pc:docMk/>
            <pc:sldMk cId="3678158814" sldId="353"/>
            <ac:spMk id="17" creationId="{EB7CC05C-E84E-59DE-1114-D38B01CE2D3D}"/>
          </ac:spMkLst>
        </pc:spChg>
        <pc:picChg chg="mod">
          <ac:chgData name="Yoder, Jason" userId="28f4d4d8-da04-4f86-b14d-a21675737bc5" providerId="ADAL" clId="{60D9E2BC-5450-4B33-8E92-5911CF04D6E3}" dt="2023-11-21T15:11:21.905" v="816" actId="1076"/>
          <ac:picMkLst>
            <pc:docMk/>
            <pc:sldMk cId="3678158814" sldId="353"/>
            <ac:picMk id="14" creationId="{11D30C01-D557-EBE6-56F2-F79EC3488938}"/>
          </ac:picMkLst>
        </pc:picChg>
        <pc:picChg chg="mod">
          <ac:chgData name="Yoder, Jason" userId="28f4d4d8-da04-4f86-b14d-a21675737bc5" providerId="ADAL" clId="{60D9E2BC-5450-4B33-8E92-5911CF04D6E3}" dt="2023-11-21T15:11:16.346" v="813" actId="1076"/>
          <ac:picMkLst>
            <pc:docMk/>
            <pc:sldMk cId="3678158814" sldId="353"/>
            <ac:picMk id="16" creationId="{886DF227-E112-AD76-369A-C7ACC343C905}"/>
          </ac:picMkLst>
        </pc:picChg>
      </pc:sldChg>
      <pc:sldMasterChg chg="delSldLayout">
        <pc:chgData name="Yoder, Jason" userId="28f4d4d8-da04-4f86-b14d-a21675737bc5" providerId="ADAL" clId="{60D9E2BC-5450-4B33-8E92-5911CF04D6E3}" dt="2023-11-21T15:00:31.094" v="343" actId="47"/>
        <pc:sldMasterMkLst>
          <pc:docMk/>
          <pc:sldMasterMk cId="0" sldId="2147483648"/>
        </pc:sldMasterMkLst>
        <pc:sldLayoutChg chg="del">
          <pc:chgData name="Yoder, Jason" userId="28f4d4d8-da04-4f86-b14d-a21675737bc5" providerId="ADAL" clId="{60D9E2BC-5450-4B33-8E92-5911CF04D6E3}" dt="2023-11-21T15:00:31.094" v="343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24575,'1900'0'0,"-1131"49"0,-19 1 0,-308-53 0,252 4 0,-614 5 0,138 29 0,8 1 0,176-12 0,-200-16 0,897 8 0,-421-15 0,-217 14 0,86 1 0,118-16 0,-592-5-49,0-2 0,105-25-1,-87 14-1167,-7 3-5609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1181 1 24575,'4'1'0,"0"0"0,0 1 0,0 0 0,0-1 0,0 2 0,-1-1 0,1 0 0,-1 1 0,1-1 0,-1 1 0,0 0 0,0 0 0,-1 0 0,1 1 0,3 5 0,5 3 0,11 14 0,-2 0 0,0 2 0,-2 0 0,-1 1 0,-1 1 0,-2 0 0,19 56 0,-17-33 0,-2 0 0,-3 1 0,-2 0 0,2 56 0,-8-50 0,-9 107 0,3-138 0,-1-1 0,-2-1 0,-1 1 0,-1-1 0,-22 50 0,10-36 0,-2-1 0,-1-1 0,-45 56 0,16-25 0,27-37 0,-36 40 0,21-32 0,-2-2 0,-84 61 0,-16-1 0,1 0 0,-166 88 0,277-172 0,2-2 0,1 1 0,1 2 0,0 0 0,-32 28 0,52-37 0,-1-1 0,0 0 0,0 0 0,-1-1 0,0 0 0,0 0 0,-9 3 0,15-7 0,0-1 0,1 1 0,-1-1 0,0 1 0,0-1 0,0 0 0,0 0 0,0 0 0,0 0 0,1 0 0,-1 0 0,0 0 0,0-1 0,0 1 0,0-1 0,-2-1 0,2 1 0,0 0 0,0-1 0,0 0 0,0 1 0,0-1 0,0 0 0,1 0 0,-1 0 0,1 0 0,-1 0 0,1-1 0,0 1 0,0 0 0,0-1 0,-1-3 0,-3-8 0,2-1 0,0 0 0,0-1 0,1 1 0,1 0 0,1-1 0,0 1 0,4-22 0,27-124 0,-26 140 0,6-20 0,1 1 0,3 0 0,32-64 0,-28 75 0,-8 24 0,-11 5 0,1 1 0,-1-1 0,1 1 0,-1-1 0,1 0 0,-1 1 0,1-1 0,-1 1 0,1-1 0,-1 1 0,1 0 0,-1-1 0,0 1 0,0-1 0,1 1 0,-1 0 0,0-1 0,0 1 0,0 0 0,1-1 0,-1 1 0,0 1 0,4 35 0,-1 0 0,-2 1 0,-2-1 0,-9 66 0,1-46 0,-3-1 0,-22 62 0,12-45 0,21-68 0,-1 0 0,1 0 0,0 1 0,0-1 0,1 0 0,0 0 0,-1 1 0,2-1 0,-1 0 0,1 0 0,-1 0 0,1 1 0,1-1 0,-1 0 0,1 0 0,2 5 0,0-4 0,0-1 0,-1 0 0,2 0 0,-1-1 0,0 1 0,1-1 0,0 0 0,0 0 0,0-1 0,1 1 0,-1-1 0,1 0 0,7 2 0,51 19 0,2-3 0,101 18 0,-25-6 0,310 78-1365,-407-100-5461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218 515 24575,'0'-6'0,"-5"-12"0,-7-3 0,-2-3 0,1-4 0,-1-7 0,0-9 0,-2-7 0,-3 4 0,0 6 0,-1-2 0,-3-4 0,-3-10 0,4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JAY: I suggest actually writing some code out on the board - things to 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{ } enclose code in blocks – Eclipse highlights them for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Special words have different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Semicolons are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5.png"/><Relationship Id="rId7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40.png"/><Relationship Id="rId5" Type="http://schemas.openxmlformats.org/officeDocument/2006/relationships/image" Target="../media/image17.png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99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480809" y="2089925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219200" y="5629329"/>
            <a:ext cx="7086600" cy="122867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sz="20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}</a:t>
            </a: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4876800" y="5661738"/>
            <a:ext cx="4114800" cy="1107996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There's instructions in the Homework section of the course Moodle (linked in </a:t>
            </a:r>
            <a:r>
              <a:rPr lang="en-US" dirty="0" err="1"/>
              <a:t>Airtable</a:t>
            </a:r>
            <a:r>
              <a:rPr lang="en-US" dirty="0"/>
              <a:t> too)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DBF1A-61FB-62C8-6EB5-CE002E73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6005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early, start working on them the day they appear on the Calendar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circumstances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84BBB-B17E-AFE5-12E4-A31DB3F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186276"/>
            <a:ext cx="4934639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F1C05-EC60-D492-B490-E60DFC1B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2124371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E0A49-5A85-10E4-1F1F-50425030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" y="4976961"/>
            <a:ext cx="3572374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E041A-92F9-6A5A-4B7B-9ED13767F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" y="5569494"/>
            <a:ext cx="3400900" cy="571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14:cNvPr>
              <p14:cNvContentPartPr/>
              <p14:nvPr/>
            </p14:nvContentPartPr>
            <p14:xfrm>
              <a:off x="4388850" y="3394530"/>
              <a:ext cx="3467880" cy="9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9850" y="3385530"/>
                <a:ext cx="34855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522180D-2BD5-4CAF-FBB4-1F407BEF8424}"/>
              </a:ext>
            </a:extLst>
          </p:cNvPr>
          <p:cNvGrpSpPr/>
          <p:nvPr/>
        </p:nvGrpSpPr>
        <p:grpSpPr>
          <a:xfrm>
            <a:off x="5255370" y="3415050"/>
            <a:ext cx="530640" cy="1048320"/>
            <a:chOff x="5255370" y="3415050"/>
            <a:chExt cx="530640" cy="10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14:cNvPr>
                <p14:cNvContentPartPr/>
                <p14:nvPr/>
              </p14:nvContentPartPr>
              <p14:xfrm>
                <a:off x="5255370" y="3542850"/>
                <a:ext cx="530640" cy="9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6730" y="3534210"/>
                  <a:ext cx="54828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14:cNvPr>
                <p14:cNvContentPartPr/>
                <p14:nvPr/>
              </p14:nvContentPartPr>
              <p14:xfrm>
                <a:off x="5647410" y="3415050"/>
                <a:ext cx="7884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8770" y="3406050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3820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lang="en-US" sz="4725" b="1" dirty="0"/>
              <a:t>HW1 due soon, </a:t>
            </a:r>
            <a:br>
              <a:rPr sz="4725" b="1" dirty="0"/>
            </a:br>
            <a:r>
              <a:rPr lang="en-US" sz="4725" b="1" dirty="0"/>
              <a:t>see Moodle/</a:t>
            </a:r>
            <a:r>
              <a:rPr lang="en-US" sz="4725" b="1" dirty="0" err="1"/>
              <a:t>Gradescope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2400" b="1" dirty="0"/>
              <a:t>(It is your responsibility to keep up with the schedule)</a:t>
            </a:r>
            <a:br>
              <a:rPr sz="4725" b="1" dirty="0"/>
            </a:br>
            <a:br>
              <a:rPr sz="4725" b="1" dirty="0"/>
            </a:br>
            <a:r>
              <a:rPr lang="en-US" sz="4725" b="1" dirty="0"/>
              <a:t>Post on Piazza or </a:t>
            </a:r>
            <a:r>
              <a:rPr sz="4725" b="1" dirty="0"/>
              <a:t>email me </a:t>
            </a:r>
            <a:br>
              <a:rPr lang="en-US" sz="4725" b="1" dirty="0"/>
            </a:br>
            <a:r>
              <a:rPr sz="4725" b="1" dirty="0"/>
              <a:t>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18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630F-C598-95D2-A677-264975F7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64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Reminder: Useful Links in </a:t>
            </a:r>
            <a:r>
              <a:rPr lang="en-US" dirty="0" err="1"/>
              <a:t>Airtable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28BBE1-AC40-F1C0-08B3-09EF337C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3763" y="1507157"/>
            <a:ext cx="5450046" cy="33846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AD6E2-555F-45D2-149A-5FE1442798BF}"/>
              </a:ext>
            </a:extLst>
          </p:cNvPr>
          <p:cNvSpPr txBox="1"/>
          <p:nvPr/>
        </p:nvSpPr>
        <p:spPr>
          <a:xfrm>
            <a:off x="68726" y="3626269"/>
            <a:ext cx="301752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Various Topic Summaries for CSSE220 Topics. Useful for checking your understanding, review daily material preparing for exams.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D30C01-D557-EBE6-56F2-F79EC348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1" y="3869645"/>
            <a:ext cx="2693570" cy="1143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E3B92-AC47-5027-9A6B-DF9660518F15}"/>
              </a:ext>
            </a:extLst>
          </p:cNvPr>
          <p:cNvSpPr txBox="1"/>
          <p:nvPr/>
        </p:nvSpPr>
        <p:spPr>
          <a:xfrm>
            <a:off x="80302" y="1132478"/>
            <a:ext cx="301752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Pre-recorded lectures of content. Useful for reviewing confusing material, when you miss part or all of a class.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6DF227-E112-AD76-369A-C7ACC343C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31" y="1400346"/>
            <a:ext cx="2805035" cy="726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7CC05C-E84E-59DE-1114-D38B01CE2D3D}"/>
              </a:ext>
            </a:extLst>
          </p:cNvPr>
          <p:cNvSpPr txBox="1"/>
          <p:nvPr/>
        </p:nvSpPr>
        <p:spPr>
          <a:xfrm>
            <a:off x="3508540" y="4865108"/>
            <a:ext cx="542178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Direct link to the Moodle Quiz for the Day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B249A5-C4E3-C13A-000A-1C50FE037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946" y="5012805"/>
            <a:ext cx="3186557" cy="5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8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84965-004E-A59A-89A1-4BB512387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474"/>
            <a:ext cx="9144000" cy="4238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BB64D-1067-B903-D5EA-FB1DC3500A26}"/>
              </a:ext>
            </a:extLst>
          </p:cNvPr>
          <p:cNvSpPr/>
          <p:nvPr/>
        </p:nvSpPr>
        <p:spPr>
          <a:xfrm>
            <a:off x="7010400" y="43434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0C031-9A92-9F5A-1DD1-CEED4E41DC69}"/>
              </a:ext>
            </a:extLst>
          </p:cNvPr>
          <p:cNvSpPr/>
          <p:nvPr/>
        </p:nvSpPr>
        <p:spPr>
          <a:xfrm>
            <a:off x="3138588" y="31242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59BCE-04DD-1B36-2FB7-F28BA441C561}"/>
              </a:ext>
            </a:extLst>
          </p:cNvPr>
          <p:cNvSpPr/>
          <p:nvPr/>
        </p:nvSpPr>
        <p:spPr>
          <a:xfrm>
            <a:off x="533400" y="5562599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E678F-E869-E57B-2CE0-C27AA47E3248}"/>
              </a:ext>
            </a:extLst>
          </p:cNvPr>
          <p:cNvSpPr/>
          <p:nvPr/>
        </p:nvSpPr>
        <p:spPr>
          <a:xfrm>
            <a:off x="5791200" y="57150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logistics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that </a:t>
            </a:r>
            <a:r>
              <a:rPr lang="en-US" sz="2900" dirty="0"/>
              <a:t>your neighbor </a:t>
            </a:r>
            <a:r>
              <a:rPr sz="2900" dirty="0"/>
              <a:t>introduced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-30480"/>
            <a:ext cx="8229600" cy="898524"/>
          </a:xfrm>
        </p:spPr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" y="741303"/>
            <a:ext cx="8884920" cy="60344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You can do this in pairs or on your own. There are 3 files:</a:t>
            </a:r>
          </a:p>
          <a:p>
            <a:pPr lvl="1"/>
            <a:r>
              <a:rPr lang="en-US" sz="2600" dirty="0"/>
              <a:t>ConditionalExamples.java</a:t>
            </a:r>
          </a:p>
          <a:p>
            <a:pPr lvl="1"/>
            <a:r>
              <a:rPr lang="en-US" sz="2600" dirty="0"/>
              <a:t>StringProbs.java</a:t>
            </a:r>
          </a:p>
          <a:p>
            <a:pPr lvl="1"/>
            <a:r>
              <a:rPr lang="en-US" sz="2600" dirty="0"/>
              <a:t>LoopProbs.java</a:t>
            </a:r>
          </a:p>
          <a:p>
            <a:r>
              <a:rPr lang="en-US" sz="2800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sz="2800" dirty="0"/>
              <a:t>If you have a problem that you can’t quickly debug, or need a hint – call me or the TA over</a:t>
            </a:r>
          </a:p>
          <a:p>
            <a:r>
              <a:rPr lang="en-US" sz="2800" dirty="0"/>
              <a:t>Test your code to ensure you’re right</a:t>
            </a:r>
          </a:p>
          <a:p>
            <a:pPr lvl="1"/>
            <a:r>
              <a:rPr lang="en-US" sz="2800" dirty="0"/>
              <a:t>In ConditionalExamples.java, modify “main” to call your new functions with test values</a:t>
            </a:r>
            <a:r>
              <a:rPr lang="en-US" sz="2800" i="1" dirty="0"/>
              <a:t> (print to see results)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In the String/Loop problems, run the corresponding Test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B1AA84-6369-1A00-0FA2-5BE19034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699" y="6198153"/>
            <a:ext cx="7132320" cy="550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54B7F2-B30F-0001-A7FE-1955A99D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99" y="5297840"/>
            <a:ext cx="731622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as App vs. JUnit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4958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When running as an application, the first thing that runs is the “main” method</a:t>
            </a:r>
          </a:p>
          <a:p>
            <a:endParaRPr lang="en-US" dirty="0"/>
          </a:p>
          <a:p>
            <a:r>
              <a:rPr lang="en-US" dirty="0"/>
              <a:t>When running as a Junit Test all tests run: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B95DF-2199-24FF-A05C-B87EA2A0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385180"/>
            <a:ext cx="7132320" cy="550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1B113-CBD0-33F1-F14E-6C5CC951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346709"/>
            <a:ext cx="7316221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E4AD2-C764-F151-6FD6-C88F3D6A4481}"/>
              </a:ext>
            </a:extLst>
          </p:cNvPr>
          <p:cNvSpPr txBox="1"/>
          <p:nvPr/>
        </p:nvSpPr>
        <p:spPr>
          <a:xfrm>
            <a:off x="4660137" y="4377304"/>
            <a:ext cx="451866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Green Check means success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Blue X means tests failed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 X means Exception (Error)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588AF-8257-92FB-1AEC-F35EF23FB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" y="4164108"/>
            <a:ext cx="3515216" cy="2553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4648A-BEAD-93F5-0A3E-38437CBBC6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162" b="16218"/>
          <a:stretch/>
        </p:blipFill>
        <p:spPr>
          <a:xfrm>
            <a:off x="4051919" y="5976582"/>
            <a:ext cx="551014" cy="508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6648F-BC9B-D335-4622-48E88C070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6264" y="5127614"/>
            <a:ext cx="573873" cy="626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B8AAD5-F591-D9FB-54F0-0C5F7A123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779" y="4361223"/>
            <a:ext cx="591725" cy="5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Types?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variables in Java have a “type”</a:t>
            </a:r>
          </a:p>
          <a:p>
            <a:r>
              <a:rPr lang="en-US" dirty="0"/>
              <a:t>Describes the data that can be stored in a variable</a:t>
            </a:r>
          </a:p>
          <a:p>
            <a:pPr lvl="1"/>
            <a:r>
              <a:rPr lang="en-US" dirty="0"/>
              <a:t>String – text only</a:t>
            </a:r>
          </a:p>
          <a:p>
            <a:pPr lvl="1"/>
            <a:r>
              <a:rPr lang="en-US" dirty="0"/>
              <a:t>short/int/long – whole numbers only</a:t>
            </a:r>
          </a:p>
          <a:p>
            <a:pPr lvl="1"/>
            <a:r>
              <a:rPr lang="en-US" dirty="0"/>
              <a:t>float/double – numbers with decimals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true or false</a:t>
            </a:r>
          </a:p>
          <a:p>
            <a:pPr lvl="1"/>
            <a:r>
              <a:rPr lang="en-US" dirty="0"/>
              <a:t>char – a single text character</a:t>
            </a:r>
          </a:p>
          <a:p>
            <a:r>
              <a:rPr lang="en-US" dirty="0"/>
              <a:t>Classes – Class names are also types, let you define your own, more complex, types</a:t>
            </a:r>
          </a:p>
        </p:txBody>
      </p:sp>
    </p:spTree>
    <p:extLst>
      <p:ext uri="{BB962C8B-B14F-4D97-AF65-F5344CB8AC3E}">
        <p14:creationId xmlns:p14="http://schemas.microsoft.com/office/powerpoint/2010/main" val="22791233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1194</Words>
  <Application>Microsoft Office PowerPoint</Application>
  <PresentationFormat>On-screen Show (4:3)</PresentationFormat>
  <Paragraphs>176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</vt:lpstr>
      <vt:lpstr>Helvetica Neue</vt:lpstr>
      <vt:lpstr>Lucida Sans</vt:lpstr>
      <vt:lpstr>Lucida Sans Typewriter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Running as App vs. JUnit</vt:lpstr>
      <vt:lpstr>What are Types?</vt:lpstr>
      <vt:lpstr>Strings</vt:lpstr>
      <vt:lpstr>Java API Documentation</vt:lpstr>
      <vt:lpstr>Quick Rule for Comparisons</vt:lpstr>
      <vt:lpstr>Java Documentation in Eclipse</vt:lpstr>
      <vt:lpstr>Review Loops: while &amp; for Loops</vt:lpstr>
      <vt:lpstr>Java vs. Python</vt:lpstr>
      <vt:lpstr>How to submit homework assignments</vt:lpstr>
      <vt:lpstr>Deadlines</vt:lpstr>
      <vt:lpstr>HW1 due soon,  see Moodle/Gradescope  (It is your responsibility to keep up with the schedule)  Post on Piazza or email me  if you have any questions</vt:lpstr>
      <vt:lpstr>Reminder: Useful Links in Airtable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Yoder, Jason</cp:lastModifiedBy>
  <cp:revision>138</cp:revision>
  <cp:lastPrinted>2016-09-02T12:41:22Z</cp:lastPrinted>
  <dcterms:modified xsi:type="dcterms:W3CDTF">2024-02-26T13:34:55Z</dcterms:modified>
</cp:coreProperties>
</file>