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453" r:id="rId16"/>
    <p:sldId id="455" r:id="rId17"/>
    <p:sldId id="454" r:id="rId18"/>
    <p:sldId id="334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6874-C50B-470B-A529-D21C9CA5373B}" v="4" dt="2023-11-20T20:32:3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6" autoAdjust="0"/>
    <p:restoredTop sz="85427" autoAdjust="0"/>
  </p:normalViewPr>
  <p:slideViewPr>
    <p:cSldViewPr snapToGrid="0">
      <p:cViewPr varScale="1">
        <p:scale>
          <a:sx n="73" d="100"/>
          <a:sy n="73" d="100"/>
        </p:scale>
        <p:origin x="142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Yoder, Jason" userId="28f4d4d8-da04-4f86-b14d-a21675737bc5" providerId="ADAL" clId="{8C666874-C50B-470B-A529-D21C9CA5373B}"/>
    <pc:docChg chg="custSel addSld delSld modSld">
      <pc:chgData name="Yoder, Jason" userId="28f4d4d8-da04-4f86-b14d-a21675737bc5" providerId="ADAL" clId="{8C666874-C50B-470B-A529-D21C9CA5373B}" dt="2023-11-20T20:33:05.887" v="506" actId="6549"/>
      <pc:docMkLst>
        <pc:docMk/>
      </pc:docMkLst>
      <pc:sldChg chg="addSp delSp modSp mod modNotesTx">
        <pc:chgData name="Yoder, Jason" userId="28f4d4d8-da04-4f86-b14d-a21675737bc5" providerId="ADAL" clId="{8C666874-C50B-470B-A529-D21C9CA5373B}" dt="2023-11-20T20:33:05.887" v="506" actId="6549"/>
        <pc:sldMkLst>
          <pc:docMk/>
          <pc:sldMk cId="0" sldId="256"/>
        </pc:sldMkLst>
        <pc:spChg chg="del">
          <ac:chgData name="Yoder, Jason" userId="28f4d4d8-da04-4f86-b14d-a21675737bc5" providerId="ADAL" clId="{8C666874-C50B-470B-A529-D21C9CA5373B}" dt="2023-11-13T18:05:49.140" v="0" actId="478"/>
          <ac:spMkLst>
            <pc:docMk/>
            <pc:sldMk cId="0" sldId="256"/>
            <ac:spMk id="5" creationId="{61AFEBF2-1E79-874A-90AE-45D33A2495CA}"/>
          </ac:spMkLst>
        </pc:spChg>
        <pc:spChg chg="add mod">
          <ac:chgData name="Yoder, Jason" userId="28f4d4d8-da04-4f86-b14d-a21675737bc5" providerId="ADAL" clId="{8C666874-C50B-470B-A529-D21C9CA5373B}" dt="2023-11-20T20:21:15.864" v="10" actId="20577"/>
          <ac:spMkLst>
            <pc:docMk/>
            <pc:sldMk cId="0" sldId="256"/>
            <ac:spMk id="6" creationId="{E404B1E0-4712-343A-017E-11145BAE413B}"/>
          </ac:spMkLst>
        </pc:spChg>
      </pc:sldChg>
      <pc:sldChg chg="modNotesTx">
        <pc:chgData name="Yoder, Jason" userId="28f4d4d8-da04-4f86-b14d-a21675737bc5" providerId="ADAL" clId="{8C666874-C50B-470B-A529-D21C9CA5373B}" dt="2023-11-20T20:32:54.195" v="502" actId="6549"/>
        <pc:sldMkLst>
          <pc:docMk/>
          <pc:sldMk cId="141368525" sldId="311"/>
        </pc:sldMkLst>
      </pc:sldChg>
      <pc:sldChg chg="del">
        <pc:chgData name="Yoder, Jason" userId="28f4d4d8-da04-4f86-b14d-a21675737bc5" providerId="ADAL" clId="{8C666874-C50B-470B-A529-D21C9CA5373B}" dt="2023-11-20T20:22:13.057" v="11" actId="47"/>
        <pc:sldMkLst>
          <pc:docMk/>
          <pc:sldMk cId="1743264572" sldId="321"/>
        </pc:sldMkLst>
      </pc:sldChg>
      <pc:sldChg chg="modSp mod">
        <pc:chgData name="Yoder, Jason" userId="28f4d4d8-da04-4f86-b14d-a21675737bc5" providerId="ADAL" clId="{8C666874-C50B-470B-A529-D21C9CA5373B}" dt="2023-11-20T20:23:38.213" v="36" actId="20577"/>
        <pc:sldMkLst>
          <pc:docMk/>
          <pc:sldMk cId="556170297" sldId="334"/>
        </pc:sldMkLst>
        <pc:spChg chg="mod">
          <ac:chgData name="Yoder, Jason" userId="28f4d4d8-da04-4f86-b14d-a21675737bc5" providerId="ADAL" clId="{8C666874-C50B-470B-A529-D21C9CA5373B}" dt="2023-11-20T20:23:38.213" v="36" actId="20577"/>
          <ac:spMkLst>
            <pc:docMk/>
            <pc:sldMk cId="556170297" sldId="334"/>
            <ac:spMk id="3" creationId="{00000000-0000-0000-0000-000000000000}"/>
          </ac:spMkLst>
        </pc:spChg>
        <pc:picChg chg="mod">
          <ac:chgData name="Yoder, Jason" userId="28f4d4d8-da04-4f86-b14d-a21675737bc5" providerId="ADAL" clId="{8C666874-C50B-470B-A529-D21C9CA5373B}" dt="2023-11-20T20:23:29.909" v="22" actId="1076"/>
          <ac:picMkLst>
            <pc:docMk/>
            <pc:sldMk cId="556170297" sldId="334"/>
            <ac:picMk id="4" creationId="{32DEB52B-C033-DFBC-C08F-AF5E825D4D12}"/>
          </ac:picMkLst>
        </pc:picChg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261546459" sldId="34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546554140" sldId="36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337333606" sldId="364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198630507" sldId="452"/>
        </pc:sldMkLst>
      </pc:sldChg>
      <pc:sldChg chg="add">
        <pc:chgData name="Yoder, Jason" userId="28f4d4d8-da04-4f86-b14d-a21675737bc5" providerId="ADAL" clId="{8C666874-C50B-470B-A529-D21C9CA5373B}" dt="2023-11-20T20:22:59.410" v="12"/>
        <pc:sldMkLst>
          <pc:docMk/>
          <pc:sldMk cId="1379574688" sldId="4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2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24575,'0'-1'0,"0"1"0,0-1 0,0 1 0,0-1 0,0 1 0,0-1 0,0 1 0,0-1 0,0 1 0,0 0 0,0-1 0,0 1 0,1-1 0,-1 1 0,0-1 0,0 1 0,0-1 0,1 1 0,-1-1 0,0 1 0,1 0 0,-1-1 0,0 1 0,1 0 0,-1-1 0,0 1 0,1 0 0,-1-1 0,1 1 0,-1 0 0,1 0 0,-1 0 0,1-1 0,-1 1 0,0 0 0,1 0 0,-1 0 0,1 0 0,-1 0 0,1 0 0,-1 0 0,1 0 0,-1 0 0,1 0 0,-1 0 0,1 0 0,-1 0 0,1 0 0,-1 1 0,1-1 0,-1 0 0,1 0 0,-1 0 0,1 1 0,-1-1 0,0 0 0,1 1 0,-1-1 0,0 0 0,1 1 0,0 0 0,26 22 0,110 158 0,29 33 0,-135-176 0,115 131 0,-108-131 0,0-1 0,53 38 0,-49-48-1365,-6-9-5461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24575,'0'-5'0,"5"-2"0,17 0 0,9 2 0,10 1 0,7 7 0,6 3 0,3 5 0,8 6 0,-9-1-8191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24575,'5'0'0,"7"0"0,11 0 0,6 0 0,4 0 0,1 0 0,0 0 0,-2 0 0,0 0 0,-1 0 0,-1 0 0,-1 0 0,5 0 0,2 0 0,-6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24575,'1'119'0,"0"10"0,-21 195 0,13-293 0,7-31 0,0-1 0,0 1 0,0 0 0,0-1 0,0 1 0,-1 0 0,1 0 0,0-1 0,0 1 0,0 0 0,-1-1 0,1 1 0,0 0 0,0 0 0,-1 0 0,1-1 0,0 1 0,0 0 0,-1 0 0,1 0 0,0-1 0,-1 1 0,1 0 0,0 0 0,-1 0 0,1 0 0,0 0 0,-1 0 0,1 0 0,0 0 0,-1 0 0,1 0 0,0 0 0,-1 0 0,1 0 0,0 0 0,-1 0 0,1 0 0,0 0 0,0 1 0,-1-1 0,1 0 0,0 0 0,-1 0 0,1 0 0,0 1 0,0-1 0,-1 0 0,1 0 0,0 1 0,0-1 0,-1 0 0,1 0 0,0 1 0,0-1 0,0 0 0,0 1 0,-1-1 0,1 0 0,0 0 0,0 1 0,0-1 0,0 0 0,0 1 0,-4-12 0,0 0 0,1 0 0,0 0 0,1-1 0,0 1 0,1-1 0,1 1 0,-1-1 0,2 0 0,0 1 0,0-1 0,1 1 0,0-1 0,1 1 0,0 0 0,1 0 0,10-20 0,-11 27 0,0-1 0,0 1 0,1 0 0,-1 1 0,1-1 0,0 0 0,0 1 0,0 0 0,1 0 0,-1 0 0,6-2 0,-8 4 0,-1 0 0,1 1 0,-1-1 0,1 1 0,0-1 0,-1 1 0,1-1 0,0 1 0,-1 0 0,1 0 0,0 0 0,-1 0 0,1 0 0,0 0 0,-1 1 0,1-1 0,-1 0 0,1 1 0,0-1 0,-1 1 0,1 0 0,-1-1 0,1 1 0,-1 0 0,1 0 0,-1 0 0,0 0 0,0 0 0,1 0 0,-1 0 0,0 1 0,0-1 0,0 0 0,0 1 0,0-1 0,-1 1 0,1-1 0,0 2 0,4 10 10,-1 1-1,-1-1 1,0 1-1,-1 0 1,0 0-1,-1 0 1,-1 0-1,-2 27 1,1-19-45,1 0 1,3 29 0,-2-43-88,1-1-1,-1 0 0,1 1 1,1-1-1,-1 0 1,1 0-1,1-1 1,-1 1-1,1-1 1,8 12-1,12 7-6703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24575,'1'0'0,"0"0"0,0 0 0,0 1 0,-1-1 0,1 0 0,0 1 0,0-1 0,0 1 0,-1-1 0,1 1 0,0-1 0,-1 1 0,1-1 0,0 1 0,-1 0 0,1-1 0,-1 1 0,1 0 0,-1-1 0,1 1 0,-1 0 0,0 0 0,1 0 0,-1-1 0,0 1 0,1 0 0,-1 1 0,5 27 0,-4-23 0,3 63 0,-3-43 0,6 47 0,-5-66 0,-1-1 0,1 0 0,0 1 0,0-1 0,0 0 0,1 0 0,0-1 0,0 1 0,1-1 0,0 1 0,-1-1 0,7 6 0,-9-10 0,0 0 0,1 0 0,-1 1 0,0-1 0,0 0 0,1 0 0,-1 0 0,1-1 0,-1 1 0,1 0 0,-1 0 0,1-1 0,-1 1 0,1-1 0,-1 1 0,1-1 0,0 0 0,-1 0 0,1 0 0,0 0 0,-1 0 0,1 0 0,0 0 0,-1 0 0,3-1 0,-2 0 0,1-1 0,-1 1 0,0-1 0,0 0 0,0 1 0,0-1 0,0 0 0,0 0 0,0-1 0,0 1 0,-1 0 0,0 0 0,3-5 0,2-6 0,-1 0 0,-1 0 0,0-1 0,4-24 0,-2-38-1365,-6 41-5461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24575,'0'5'0,"0"11"0,0 23 0,-5 15 0,-2 3 0,-4-3 0,-1-1 0,2-4 0,3-6 0,2-5 0,3-4 0,1-3 0,0-7-8191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24575,'0'6'0,"5"10"0,1 14 0,0 6 0,-1 2 0,-1-1 0,-2-1 0,4 8 0,1 6 0,0 0 0,-2-4 0,-2-4 0,-1-5 0,-1-4 0,-1-2 0,0-1 0,0-7-8191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24575,'0'5'0,"-5"36"0,-1 31 0,-5 9 0,-1 0 0,-3 16 0,-4 6 0,-9 1 0,1-2 0,4-14 0,7-12 0,6-14 0,-1-2 0,3-7 0,1-12-8191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24575,'10'0'0,"8"0"0,6 0 0,14 0 0,5 0 0,6 0 0,-1 0 0,-3 0 0,-5 0 0,-9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24575,'-15'403'0,"0"-65"0,5-211 0,13-106 0,-3-20 0,0-1 0,0 0 0,1 1 0,-1-1 0,0 0 0,0 1 0,1-1 0,-1 0 0,0 1 0,1-1 0,-1 0 0,0 0 0,1 1 0,-1-1 0,0 0 0,1 0 0,-1 0 0,1 0 0,-1 1 0,0-1 0,1 0 0,-1 0 0,1 0 0,-1 0 0,1 0 0,0 0 0,1-1 0,0 0 0,1 0 0,-1 0 0,0 0 0,0 0 0,1 0 0,-1-1 0,0 1 0,0-1 0,0 0 0,-1 1 0,4-5 0,99-127 0,-38 45 0,-44 60 0,50-59 0,-63 78 0,0 1 0,0 0 0,1 0 0,0 0 0,0 2 0,21-11 0,-28 15 0,0 0 0,1 1 0,-1 0 0,0 0 0,1 0 0,-1 0 0,1 1 0,0-1 0,-1 1 0,1 0 0,-1 0 0,1 0 0,-1 0 0,1 1 0,0-1 0,-1 1 0,0 0 0,1 0 0,-1 1 0,1-1 0,-1 0 0,0 1 0,0 0 0,0 0 0,0 0 0,4 3 0,-3 0 0,1 1 0,-1-1 0,0 0 0,-1 1 0,1 0 0,-1 0 0,0 0 0,-1 0 0,1 1 0,-1-1 0,0 1 0,1 13 0,2 29 0,-3 97 0,-1 5 0,0-145-124,0 1 0,0-1 0,0 0 0,1 0 0,-1 0 0,1 0-1,1 0 1,-1 0 0,1-1 0,5 8 0,10 9-6702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24575,'5'-5'0,"2"3"0,0 7 0,-2 8 0,-1 6 0,-2 10 0,-1 26 0,0 7 0,-1-1 0,0-7 0,-1-7 0,1-16 0,0-24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2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12 24575,'-5'-5'0,"-6"-2"0,-7 11 0,0 9 0,-7 8 0,-4 5 0,3 3 0,-10 26 0,-12 19 0,-9 12 0,-4-4 0,-3-1 0,-4-5 0,-1-4 0,7-10 0,8-6 0,13-12-8191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23 24575,'0'-2'0,"-1"1"0,1 0 0,0 0 0,-1 0 0,1 0 0,-1 0 0,0 0 0,1 0 0,-1 0 0,0 0 0,1 0 0,-1 0 0,0 0 0,0 0 0,0 0 0,0 1 0,0-1 0,0 0 0,0 1 0,0-1 0,0 1 0,0-1 0,0 1 0,-1-1 0,1 1 0,0 0 0,0 0 0,0-1 0,-1 1 0,1 0 0,0 0 0,0 0 0,-1 1 0,-1-1 0,-45 4 0,46-3 0,-5 0 0,0 0 0,0 1 0,0 0 0,0 0 0,0 0 0,0 1 0,1 0 0,-1 1 0,1-1 0,-10 9 0,13-10 0,1 1 0,0-1 0,0 1 0,0 0 0,0-1 0,0 1 0,0 0 0,1 1 0,0-1 0,-1 0 0,1 0 0,0 0 0,1 1 0,-1-1 0,0 0 0,1 1 0,0-1 0,0 1 0,0-1 0,0 0 0,1 1 0,-1-1 0,1 0 0,2 7 0,-2-5 0,1 1 0,0-1 0,0 0 0,1-1 0,0 1 0,-1 0 0,1-1 0,1 1 0,-1-1 0,1 0 0,0 0 0,0 0 0,0-1 0,0 1 0,0-1 0,6 3 0,8 3 0,-1-1 0,1 0 0,25 6 0,-26-10 0,-1 2 0,0 0 0,0 1 0,21 12 0,-32-16 0,-1 0 0,0 1 0,0-1 0,0 1 0,-1 0 0,1 0 0,-1 0 0,0 0 0,0 0 0,-1 1 0,1-1 0,-1 1 0,0 0 0,0 0 0,0 0 0,-1 0 0,1 0 0,0 10 0,-1-6 0,-1 1 0,0-1 0,-1 1 0,0-1 0,0 1 0,-1-1 0,0 1 0,-1-1 0,-6 15 0,0-4 0,-1 0 0,-1-1 0,-15 21 0,23-36-124,-1 0 0,1 0 0,-1 0 0,0 0 0,0-1 0,0 0-1,-1 1 1,1-1 0,-1-1 0,-6 4 0,-19 6-6702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24575,'0'780'0,"-2"-737"0,-2 0 0,-13 61 0,35-174 0,35-89 0,-45 143 0,0-1 0,0 1 0,2 1 0,16-22 0,-23 33 0,1 0 0,-1 0 0,1 1 0,0-1 0,1 1 0,-1 0 0,0 0 0,10-4 0,-12 6 0,1 0 0,-1 1 0,1-1 0,0 0 0,-1 1 0,1 0 0,0 0 0,-1-1 0,1 2 0,0-1 0,0 0 0,-1 0 0,1 1 0,0 0 0,-1-1 0,1 1 0,-1 0 0,3 2 0,5 2 0,-1 1 0,0 0 0,-1 1 0,1 0 0,-1 1 0,-1 0 0,1 0 0,-2 0 0,1 1 0,-1 0 0,0 0 0,-1 1 0,0 0 0,0-1 0,5 22 0,-1-5 0,-3 1 0,0 0 0,-1 1 0,-2 0 0,0 31 0,-3-49-94,0 4 150,0-1 1,1 1 0,5 22-1,-6-34-106,1 0 0,-1 1 0,1-1 0,-1 0 1,1 0-1,0 0 0,0 0 0,0 0 0,0 0 0,0 0 0,0-1 0,1 1 0,-1 0 0,1 0 1,-1-1-1,1 1 0,0-1 0,-1 0 0,1 1 0,0-1 0,0 0 0,0 0 0,0 0 0,0 0 0,0-1 1,0 1-1,0 0 0,1-1 0,2 1 0,17-3-6776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24575,'7'-5'0,"-1"1"0,0 0 0,1 0 0,0 0 0,0 1 0,0 0 0,14-4 0,24-11 0,-38 13 0,17-8 0,31-24 0,-50 33 0,0 0 0,0-1 0,0 1 0,-1-1 0,1 0 0,-1 0 0,0-1 0,-1 1 0,1-1 0,-1 0 0,4-9 0,-7 14 0,1 0 0,0 0 0,-1-1 0,1 1 0,-1-1 0,0 1 0,1 0 0,-1-1 0,0 1 0,0-1 0,0 1 0,0-1 0,0 1 0,0 0 0,0-1 0,0 1 0,-1-1 0,1 1 0,-1 0 0,1-1 0,-1 1 0,1 0 0,-1-1 0,0 1 0,1 0 0,-1 0 0,0 0 0,0 0 0,0-1 0,0 1 0,0 1 0,0-1 0,0 0 0,-1 0 0,1 0 0,0 0 0,0 1 0,-1-1 0,1 1 0,0-1 0,-1 1 0,1-1 0,-1 1 0,1 0 0,0 0 0,-1 0 0,1 0 0,-1 0 0,1 0 0,-1 0 0,-1 0 0,-4 1 0,1-1 0,-1 1 0,1 0 0,0 1 0,-1 0 0,1 0 0,0 0 0,0 1 0,0 0 0,-6 3 0,5 0 0,1 0 0,0-1 0,1 2 0,-1-1 0,1 1 0,0-1 0,1 2 0,0-1 0,0 0 0,0 1 0,1 0 0,0-1 0,1 1 0,0 0 0,0 1 0,0-1 0,1 0 0,1 0 0,-1 1 0,1-1 0,2 16 0,0-6 0,1-1 0,0 0 0,2 0 0,0-1 0,0 1 0,1-1 0,2 0 0,-1 0 0,16 22 0,-19-32-65,1 0 0,0 1 0,1-2 0,-1 1 0,1 0 0,0-1 0,1 0 0,-1-1 0,1 0 0,0 0 0,0 0 0,0 0 0,0-1 0,1-1 0,-1 1 0,1-1 0,0 0 0,0-1 0,0 0 0,13 0 0,5-1-6761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94 24575,'1'0'0,"0"0"0,-1 0 0,1-1 0,-1 1 0,1 0 0,0 0 0,-1-1 0,1 1 0,-1 0 0,1-1 0,0 1 0,-1 0 0,1-1 0,-1 1 0,1-1 0,-1 1 0,0-1 0,1 1 0,-1-1 0,0 0 0,1 1 0,-1-1 0,0 1 0,1-1 0,-1 0 0,0 1 0,0-1 0,0 0 0,0 1 0,0-1 0,0 0 0,0 1 0,0-1 0,0 0 0,0 1 0,0-1 0,0-1 0,-7-25 0,5 24 0,-1 0 0,1 0 0,-1 1 0,1-1 0,-1 1 0,0-1 0,0 1 0,0 0 0,0 0 0,0 1 0,0-1 0,-1 1 0,1-1 0,-1 1 0,1 0 0,-1 0 0,-4 0 0,-10-2 0,-1 1 0,-21 1 0,18 0 0,-14-1 0,4-1 0,-51 3 0,76 1 0,0-1 0,0 1 0,0 0 0,0 1 0,0 0 0,0 0 0,1 0 0,-1 1 0,1 0 0,0 0 0,0 1 0,0-1 0,-7 6 0,10-5 0,-1 0 0,0 0 0,1 1 0,0-1 0,0 1 0,0 0 0,0-1 0,1 1 0,0 0 0,0 1 0,0-1 0,1 0 0,-2 11 0,2-7 0,1 0 0,0-1 0,0 1 0,1 0 0,0 0 0,1-1 0,0 1 0,4 11 0,-3-10 0,1 0 0,0-1 0,1 1 0,0-1 0,0 0 0,1 0 0,0-1 0,1 1 0,0-2 0,0 1 0,1-1 0,0 0 0,0 0 0,0-1 0,12 6 0,-14-9 0,0 0 0,0-1 0,1 0 0,-1 0 0,1 0 0,0-1 0,-1 0 0,1-1 0,0 1 0,-1-1 0,1 0 0,0-1 0,-1 0 0,1 0 0,0 0 0,-1-1 0,1 0 0,-1 0 0,0-1 0,0 1 0,0-2 0,0 1 0,0 0 0,7-7 0,-5 3 0,0 0 0,0-1 0,-1 0 0,0 0 0,0-1 0,-1 0 0,0 0 0,-1 0 0,0-1 0,0 0 0,-1 0 0,0 0 0,-1 0 0,3-17 0,0-8 0,8-34 0,-9 60 0,-1 14 0,-1 18 0,-1 200 0,-2-21 0,0-195-195,1 0 0,0 0 0,0 0 0,0 0 0,1 0 0,3 8 0,1-5-6631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24575,'1'0'0,"0"1"0,0-1 0,0 0 0,0 1 0,0-1 0,0 1 0,0-1 0,0 1 0,0-1 0,-1 1 0,1 0 0,0-1 0,0 1 0,-1 0 0,1 0 0,0 0 0,-1-1 0,1 1 0,0 0 0,-1 0 0,1 0 0,-1 0 0,0 0 0,1 0 0,-1 0 0,0 0 0,1 2 0,5 32 0,-6-33 0,7 193 0,-5-54 0,39 268 0,-27-295 0,-14-107 0,5 29 0,-5-34 0,0 0 0,1-1 0,-1 1 0,1 0 0,-1-1 0,1 1 0,-1 0 0,1-1 0,0 1 0,0-1 0,0 1 0,0-1 0,0 1 0,0-1 0,2 2 0,-3-4 0,1 0 0,0 1 0,-1-1 0,1 0 0,0 0 0,-1 0 0,1 1 0,-1-1 0,0 0 0,1 0 0,-1 0 0,1 0 0,-1 0 0,0 0 0,0 0 0,0 0 0,0 0 0,0 0 0,0 0 0,0-2 0,3-18 0,-1-1 0,-1 0 0,-1 0 0,-1 0 0,-4-23 0,4 40 0,0 0 0,-1 0 0,1 1 0,-1-1 0,0 0 0,-1 0 0,1 1 0,-1 0 0,0-1 0,0 1 0,-6-7 0,5 8 0,1 1 0,0 0 0,-1-1 0,1 1 0,-1 1 0,1-1 0,-1 0 0,0 1 0,0 0 0,0 0 0,0 0 0,0 0 0,0 1 0,0 0 0,0-1 0,0 1 0,-5 1 0,0 0 0,0 1 0,1 0 0,-1 0 0,0 1 0,1 0 0,0 0 0,0 1 0,0 0 0,0 1 0,0-1 0,-11 11 0,-7 7 0,-39 46 0,45-48 0,14-12 0,0 0 0,1 0 0,0 0 0,0 1 0,0-1 0,1 1 0,-5 17 0,7-22 0,1 0 0,0 0 0,0 0 0,0 0 0,0 0 0,1 0 0,0 1 0,0-1 0,0 0 0,0 0 0,0 1 0,1-1 0,0 0 0,0 0 0,0 0 0,1 0 0,-1 0 0,1 0 0,4 7 0,-4-8 0,1-1 0,0 0 0,0 1 0,0-1 0,0 0 0,0-1 0,0 1 0,1 0 0,-1-1 0,1 0 0,-1 0 0,1 0 0,-1 0 0,7 0 0,58 1 0,-50-2 0,4 0-170,0-1-1,0 0 0,0-2 1,0-1-1,-1 0 0,1-2 1,36-14-1,-21 1-6655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24575,'0'-5'0,"4"-2"0,13 1 0,12 1 0,12 1 0,8 2 0,2 1 0,1-4 0,2-2 0,2 1 0,1 1 0,-9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24575,'5'0'0,"7"0"0,16 0 0,18 0 0,12 0 0,5 0 0,-3 0 0,-7 0 0,-6 0 0,-13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24575,'-1'117'0,"19"417"0,-6-418 0,-6-101 0,-5-14 0,-1-1 0,0 0 0,1 0 0,-1 0 0,0 0 0,1 0 0,-1 0 0,0 0 0,1 0 0,-1 0 0,0 0 0,0 0 0,1 0 0,-1-1 0,0 1 0,1 0 0,-1 0 0,0 0 0,0 0 0,1 0 0,-1 0 0,0-1 0,0 1 0,1 0 0,-1 0 0,0-1 0,0 1 0,0 0 0,1 0 0,-1-1 0,15-30 0,-7-3 0,-2-1 0,-1 0 0,0-37 0,6-51 0,-8 106 0,1 0 0,0 0 0,1 1 0,14-31 0,-16 41 0,0 0 0,1 1 0,0 0 0,0 0 0,0 0 0,1 0 0,-1 0 0,1 1 0,0 0 0,1 0 0,-1 0 0,1 1 0,0 0 0,-1 0 0,1 0 0,1 1 0,-1 0 0,7-2 0,-5 3 0,0-1 0,0 1 0,0 0 0,0 1 0,-1 0 0,1 0 0,0 1 0,0 0 0,0 0 0,0 1 0,-1 0 0,1 0 0,-1 1 0,12 5 0,-14-4 0,-1-1 0,1 0 0,-1 1 0,0 0 0,0 0 0,-1 0 0,1 0 0,-1 1 0,0-1 0,0 1 0,0 0 0,-1 0 0,1 0 0,1 8 0,3 9 0,-1 0 0,4 26 0,-7-29 0,13 82-68,-11-61-191,1 0-1,3 0 1,1-1-1,27 70 1,-21-78-6567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3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1062 24575,'4'-1'0,"1"1"0,-1-1 0,1 0 0,-1 0 0,1 0 0,-1-1 0,0 0 0,0 0 0,7-4 0,38-27 0,-26 15 0,98-68 0,-37 24 0,2 5 0,117-60 0,-169 104 0,1 1 0,0 2 0,0 2 0,1 1 0,51-3 0,-30 3 0,59-14 0,277-73 0,6 32 0,269 22 0,1460 42 0,-2051-2 0,-1 3 0,0 4 0,-1 3 0,109 28 0,-121-15 0,15 5 0,-70-26 0,-1-1 0,1 1 0,0-1 0,-1-1 0,1 0 0,0 0 0,0 0 0,10-2 0,-16 1 0,1 1 0,-1-1 0,0 0 0,0 0 0,1 0 0,-1 0 0,0 0 0,0 0 0,0-1 0,0 1 0,0-1 0,0 1 0,-1-1 0,1 0 0,-1 1 0,1-1 0,-1 0 0,1 0 0,-1 0 0,0 0 0,0 0 0,0-1 0,0 1 0,0 0 0,-1-1 0,1 1 0,-1 0 0,1-1 0,-1 1 0,0 0 0,0-1 0,0 1 0,0-1 0,-1-3 0,0-4 0,-1-1 0,0 1 0,-1-1 0,0 1 0,-1 0 0,-8-16 0,-43-69 0,-6-13 0,52 92 0,-1 1 0,-19-25 0,-10-17 0,33 40 0,21 36 0,54 116 0,-53-100 0,1-1 0,1 0 0,40 53 0,-42-68 0,-1 2 0,-1-1 0,-1 2 0,14 28 0,-22-40 0,-1 1 0,-1 0 0,0 0 0,0 0 0,-1 0 0,0 1 0,-1-1 0,-1 1 0,0-1 0,0 0 0,-3 19 0,-3-3 8,-1 0 0,-1-1 0,-1 0 0,-14 26-1,-56 97-199,33-68-1020,20-30-5614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24575,'27'-1'0,"-1"-1"0,0-1 0,0-2 0,0 0 0,-1-2 0,0-1 0,0-1 0,-1 0 0,38-22 0,-22 12 0,-21 10 0,1-1 0,19-12 0,-35 18 0,1 1 0,-1 0 0,1-1 0,-1 0 0,0 0 0,-1 0 0,1-1 0,-1 1 0,0-1 0,0 0 0,0 0 0,4-9 0,-7 13 0,1 0 0,-1 0 0,1 0 0,-1-1 0,1 1 0,-1 0 0,0 0 0,1-1 0,-1 1 0,0 0 0,0 0 0,0-1 0,0 1 0,0 0 0,0-1 0,0 1 0,-1 0 0,1 0 0,0-1 0,-1 1 0,1 0 0,-1 0 0,1 0 0,-1-1 0,1 1 0,-1 0 0,0 0 0,0 0 0,0 0 0,0 0 0,1 0 0,-1 1 0,0-1 0,0 0 0,-1 0 0,1 1 0,0-1 0,0 0 0,0 1 0,0-1 0,-1 1 0,1 0 0,0-1 0,0 1 0,-2 0 0,-3-1 0,1 1 0,-1 0 0,0 0 0,1 0 0,-1 1 0,0 0 0,1 0 0,-1 1 0,-8 2 0,-16 11 0,1 2 0,0 0 0,1 2 0,-44 38 0,38-29 0,20-18 0,1 1 0,0 1 0,1 0 0,0 0 0,1 1 0,1 1 0,-16 26 0,23-34 0,0-1 0,1 1 0,0 0 0,0 0 0,1 0 0,0 0 0,0 0 0,0 0 0,0 0 0,1 0 0,0 0 0,1 1 0,-1-1 0,1 0 0,0 0 0,1 0 0,-1 0 0,1 0 0,0 0 0,1-1 0,-1 1 0,1-1 0,1 1 0,5 7 0,0-2 0,2 1 0,-1-2 0,2 1 0,-1-1 0,1-1 0,1 0 0,0-1 0,0 0 0,1-1 0,-1-1 0,1 0 0,1-1 0,-1 0 0,1-1 0,0-1 0,0 0 0,0-1 0,0-1 0,1 0 0,21-2 0,-31 0-170,0 0-1,0 0 0,0-1 1,0 0-1,0 0 0,0 0 1,8-5-1,3-5-6655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24575,'9'32'0,"8"59"0,-12-55 0,13 44 0,-15-70 0,1 0 0,-1-1 0,2 1 0,-1-1 0,1 0 0,1 0 0,-1 0 0,14 14 0,-17-21 0,0 0 0,0 0 0,0 0 0,0 0 0,0-1 0,0 1 0,1-1 0,-1 1 0,1-1 0,-1 0 0,1 0 0,-1 0 0,1 0 0,0 0 0,-1-1 0,1 1 0,0-1 0,0 0 0,-1 1 0,1-1 0,0-1 0,0 1 0,-1 0 0,1-1 0,0 1 0,-1-1 0,1 0 0,4-2 0,1-1 0,0-1 0,-1 0 0,0 0 0,1-1 0,-2 0 0,1 0 0,7-10 0,-13 15 0,0 0 0,0 0 0,-1 0 0,1 0 0,0 0 0,0 0 0,0 0 0,0 0 0,0 1 0,0-1 0,0 0 0,0 1 0,0-1 0,0 1 0,1-1 0,-1 1 0,0-1 0,0 1 0,0 0 0,1 0 0,-1 0 0,0 0 0,0-1 0,1 2 0,-1-1 0,0 0 0,1 0 0,-1 0 0,0 0 0,0 1 0,0-1 0,1 1 0,-1-1 0,0 1 0,0-1 0,0 1 0,0 0 0,0-1 0,0 1 0,0 0 0,1 1 0,4 5 0,-1 0 0,0 0 0,0 0 0,0 1 0,3 9 0,1-1 0,-4-6 0,1-1 0,0 0 0,1 0 0,0 0 0,15 13 0,-20-21 0,-1 1 0,1 0 0,0-1 0,1 1 0,-1-1 0,0 1 0,0-1 0,0 0 0,1 0 0,-1 0 0,1 0 0,-1-1 0,1 1 0,-1-1 0,1 1 0,-1-1 0,1 0 0,-1 0 0,1 0 0,0 0 0,-1-1 0,1 1 0,-1 0 0,1-1 0,-1 0 0,0 0 0,1 0 0,-1 0 0,1 0 0,-1 0 0,2-2 0,3-3 0,-1 0 0,0 0 0,0 0 0,0-1 0,-1 0 0,0 0 0,-1-1 0,5-8 0,28-70 0,-26 58 0,43-120-1365,-42 110-5461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1185 24575,'-2'0'0,"1"0"0,0 0 0,-1 0 0,1 0 0,0-1 0,-1 1 0,1 0 0,0 0 0,0-1 0,-1 1 0,1-1 0,0 1 0,0-1 0,0 0 0,0 1 0,-1-1 0,1 0 0,0 0 0,0 0 0,1 0 0,-1 1 0,0-1 0,0-1 0,0 1 0,1 0 0,-1 0 0,0 0 0,1 0 0,-1 0 0,1-1 0,-1 1 0,1 0 0,0 0 0,-1-1 0,1 1 0,0 0 0,0-1 0,0 1 0,0 0 0,0-2 0,1-6 0,0-1 0,1 1 0,0 0 0,5-14 0,-4 16 0,58-240 0,-47 186 0,49-139 0,-7 28 0,-44 124 0,35-86 0,-40 116 0,-5 12 0,0 1 0,0-1 0,1 1 0,-1 0 0,1 0 0,1 0 0,-1 0 0,0 0 0,8-6 0,-11 10 0,1 1 0,-1 0 0,1-1 0,0 1 0,-1 0 0,1-1 0,-1 1 0,1 0 0,0-1 0,-1 1 0,1 0 0,0 0 0,-1 0 0,1 0 0,0 0 0,-1 0 0,1 0 0,0 0 0,-1 0 0,1 0 0,0 0 0,-1 0 0,1 0 0,0 1 0,-1-1 0,2 1 0,14 15 0,7 31 0,-21-41 0,29 82 0,24 114 0,-5-15 0,-28-120 0,42 93 0,-53-137 0,1 0 0,2-1 0,0 0 0,1-1 0,1-1 0,1 0 0,25 22 0,-38-38 0,1 0 0,0 0 0,0 0 0,1-1 0,-1 0 0,1 0 0,-1 0 0,1-1 0,0 0 0,0 0 0,0 0 0,0-1 0,1 0 0,7 0 0,-10-1 0,0 0 0,0-1 0,0 0 0,0 0 0,-1 0 0,1 0 0,0 0 0,0-1 0,-1 0 0,1 1 0,-1-1 0,1-1 0,-1 1 0,0 0 0,0-1 0,0 0 0,0 0 0,0 0 0,-1 0 0,1 0 0,-1 0 0,4-8 0,7-16 0,-1-1 0,-2-1 0,-1 1 0,9-50 0,-7 30 0,123-435 0,-82 291 134,-11 39-1633,-32 123-5327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24575,'0'-1'0,"0"0"0,0 1 0,0-1 0,0 0 0,0 0 0,-1 1 0,1-1 0,0 0 0,0 0 0,-1 1 0,1-1 0,-1 0 0,1 1 0,0-1 0,-1 0 0,1 1 0,-1-1 0,0 1 0,1-1 0,-1 0 0,1 1 0,-1 0 0,0-1 0,1 1 0,-1-1 0,0 1 0,0 0 0,1-1 0,-1 1 0,0 0 0,0 0 0,1 0 0,-1 0 0,0 0 0,0 0 0,0 0 0,1 0 0,-1 0 0,0 0 0,0 0 0,0 0 0,1 0 0,-1 1 0,0-1 0,0 0 0,1 0 0,-2 2 0,-35 14 0,22-5 0,1 1 0,-18 17 0,-24 20 0,45-42 0,1 1 0,1 0 0,-1 0 0,1 1 0,1 0 0,-1 0 0,2 1 0,-14 20 0,18-24 0,1 0 0,-1 0 0,1 0 0,0 1 0,0-1 0,1 1 0,0-1 0,0 1 0,1 0 0,0-1 0,0 1 0,0-1 0,1 1 0,0 0 0,0-1 0,1 1 0,-1-1 0,5 10 0,-2-8 0,1 0 0,-1-1 0,2 1 0,-1-1 0,1 0 0,0-1 0,0 1 0,0-1 0,1 0 0,0-1 0,1 1 0,-1-1 0,1-1 0,0 0 0,0 0 0,0 0 0,17 4 0,-1-1 0,1 0 0,0-2 0,0-1 0,1-1 0,27-1 0,-48-1 0,0-1 0,-1 0 0,1-1 0,0 1 0,-1-1 0,1 0 0,0 0 0,-1 0 0,1-1 0,-1 1 0,0-1 0,1 0 0,-1-1 0,0 1 0,0-1 0,-1 1 0,1-1 0,0 0 0,-1-1 0,0 1 0,1-1 0,-1 1 0,-1-1 0,1 0 0,-1 0 0,1 0 0,-1 0 0,0-1 0,1-5 0,9-15 0,-2 0 0,-1-1 0,6-33 0,-13 51 0,0 0 0,-1 0 0,0 0 0,-1 0 0,0 0 0,0 0 0,-1 0 0,0 0 0,0 0 0,-1 0 0,0 0 0,0 1 0,-1-1 0,0 1 0,-6-11 0,6 14 4,0 0 0,-1 0-1,1 1 1,-1-1-1,0 1 1,0 0 0,0 0-1,0 1 1,0-1 0,-1 1-1,1 0 1,-1 0 0,1 0-1,-1 1 1,0-1-1,0 1 1,0 0 0,-6 0-1,-12 0-162,1 0 0,-41 4-1,30-1-796,-16 1-5870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24575,'-2'116'0,"-6"0"0,-5 0 0,-5-1 0,-34 119 0,25-83 0,6-27 0,17-153 0,2-23 0,2 44 0,0 0 0,0 0 0,-1 0 0,0 1 0,-1-1 0,-2-10 0,3 15 0,0 1 0,-1-1 0,1 1 0,0 0 0,-1-1 0,0 1 0,1 0 0,-1 0 0,0 0 0,0 0 0,0 0 0,0 0 0,-1 1 0,1-1 0,0 1 0,-1 0 0,1-1 0,-1 1 0,1 0 0,-1 0 0,0 1 0,-3-2 0,-8 0 0,-1 0 0,0 0 0,1 1 0,-1 1 0,0 0 0,1 1 0,-1 1 0,1 0 0,-1 1 0,1 1 0,0 0 0,-19 9 0,26-10 0,0 1 0,0 0 0,0 0 0,0 0 0,1 1 0,-1 0 0,1 0 0,1 1 0,-1 0 0,1 0 0,0 0 0,0 1 0,1-1 0,0 1 0,0 0 0,0 0 0,1 1 0,0-1 0,1 1 0,0 0 0,0-1 0,0 1 0,1 0 0,0 9 0,1-11 0,0 0 0,0 1 0,1-1 0,0 0 0,0 1 0,1-1 0,-1 0 0,1 0 0,1 0 0,-1 0 0,1 0 0,0-1 0,0 1 0,1-1 0,0 0 0,0 0 0,0 0 0,0 0 0,1-1 0,8 7 0,-4-5 0,0 0 0,0-1 0,1 1 0,-1-2 0,1 0 0,1 0 0,-1 0 0,0-2 0,1 1 0,0-1 0,15 1 0,92-4-1365,-87-1-5461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154 269 24575,'0'-1'0,"1"1"0,-1-1 0,0 0 0,0 0 0,1 0 0,-1 0 0,0 0 0,1 0 0,-1 0 0,1 1 0,-1-1 0,1 0 0,0 0 0,-1 1 0,1-1 0,0 0 0,-1 1 0,1-1 0,0 1 0,0-1 0,0 1 0,0-1 0,-1 1 0,1-1 0,0 1 0,1 0 0,30-8 0,-22 6 0,19-6 0,-1-2 0,0-1 0,32-18 0,-49 24 0,-1-1 0,-1-1 0,1 0 0,-1 0 0,0 0 0,8-11 0,-13 15 0,-1-1 0,0 0 0,0 0 0,0 0 0,0 0 0,-1 0 0,1 0 0,-1-1 0,0 1 0,-1-1 0,1 1 0,-1-1 0,0 0 0,0 0 0,0 0 0,-1 1 0,0-6 0,0 8 0,0 0 0,-1 0 0,0 0 0,1 0 0,-1 0 0,0 0 0,0 1 0,0-1 0,0 0 0,0 1 0,-1-1 0,1 1 0,0-1 0,-1 1 0,1 0 0,-1-1 0,0 1 0,1 0 0,-1 0 0,0 0 0,0 0 0,1 0 0,-1 1 0,0-1 0,0 0 0,0 1 0,-3-1 0,-7-1 0,0 1 0,1 0 0,-18 0 0,19 2 0,-6-1 0,1 2 0,-1 0 0,0 0 0,0 2 0,1 0 0,0 1 0,-26 11 0,15-3 0,1 1 0,0 1 0,-31 25 0,49-34 0,1 1 0,-1-1 0,2 1 0,-1 0 0,1 1 0,0-1 0,1 1 0,0 0 0,0 0 0,0 1 0,1-1 0,1 1 0,-1-1 0,1 1 0,1 0 0,-2 17 0,3-6 0,-1-1 0,2 0 0,1 0 0,0 0 0,2 0 0,0 0 0,6 18 0,-4-22-59,1 0 0,0 0-1,1-1 1,1 0-1,0-1 1,1 1 0,0-2-1,1 0 1,0 0 0,1 0-1,0-2 1,1 0 0,0 0-1,1-1 1,0 0-1,0-2 1,1 0 0,0 0-1,0-1 1,1-1 0,-1 0-1,29 3 1,-13-4-6767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5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18 24575,'0'0'0,"0"-1"0,0 0 0,0 0 0,0 1 0,-1-1 0,1 0 0,0 0 0,0 1 0,-1-1 0,1 0 0,0 1 0,-1-1 0,1 0 0,-1 1 0,1-1 0,0 1 0,-1-1 0,0 1 0,1-1 0,-1 1 0,1-1 0,-1 1 0,0-1 0,1 1 0,-1 0 0,0-1 0,1 1 0,-1 0 0,0-1 0,1 1 0,-1 0 0,0 0 0,0 0 0,1 0 0,-1 0 0,0 0 0,0 0 0,1 0 0,-2 0 0,-32 8 0,18-1 0,0 1 0,1 0 0,-1 2 0,-17 13 0,-58 54 0,29-23 0,-3 3 0,-92 108 0,115-120 0,-6 10 0,-58 82 0,99-124 0,0 0 0,1 0 0,1 0 0,0 0 0,1 1 0,0 0 0,1 0 0,1 0 0,0 0 0,0 23 0,2 5 0,2 0 0,10 55 0,-5-56 0,19 66 0,-19-88 0,0-1 0,1 0 0,1 0 0,0-1 0,20 28 0,-16-27 0,1-1 0,1 0 0,0-1 0,1-1 0,1 0 0,0-1 0,1-1 0,0 0 0,1-2 0,31 15 0,44 14-1365,-55-25-5461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24575,'-3'47'0,"-2"1"0,-1-1 0,-24 81 0,21-88 0,-15 41 0,13-47 0,-10 54 0,22-84 0,4-10 0,70-124 0,-6 7 0,-49 92 0,-3 3 0,2 0 0,41-47 0,-59 73 0,1 0 0,-1 1 0,1-1 0,0 0 0,0 1 0,0-1 0,0 1 0,0 0 0,0 0 0,0-1 0,0 1 0,0 0 0,0 1 0,1-1 0,-1 0 0,0 1 0,1-1 0,-1 1 0,0 0 0,5 0 0,-5 1 0,0 0 0,0 0 0,-1 0 0,1 0 0,0 0 0,-1 0 0,1 0 0,-1 1 0,0-1 0,1 1 0,-1-1 0,0 1 0,0 0 0,0-1 0,0 1 0,0 0 0,0 0 0,0 0 0,-1 0 0,1 0 0,-1 0 0,1 0 0,-1 0 0,1 2 0,4 36 0,-2 0 0,-1 0 0,-6 63 0,1-26 0,1 58-1365,1-80-5461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24575,'1'0'0,"0"0"0,0 0 0,0 1 0,0-1 0,0 0 0,0 1 0,-1-1 0,1 0 0,0 1 0,0-1 0,-1 1 0,1 0 0,0-1 0,-1 1 0,1-1 0,0 1 0,-1 0 0,1 0 0,-1-1 0,1 1 0,-1 0 0,1 0 0,-1 0 0,1 0 0,7 27 0,-5-19 0,10 35 0,1-2 0,3 0 0,1-1 0,28 47 0,-42-82 0,0-1 0,0 1 0,1-1 0,-1 0 0,1 0 0,0-1 0,11 9 0,-14-12 0,0 0 0,-1 0 0,1-1 0,0 1 0,0 0 0,0-1 0,0 1 0,0-1 0,0 0 0,0 0 0,0 1 0,0-1 0,0-1 0,0 1 0,0 0 0,0 0 0,0-1 0,0 1 0,0-1 0,0 0 0,0 1 0,0-1 0,-1 0 0,1 0 0,0 0 0,-1 0 0,1-1 0,0 1 0,-1 0 0,1-1 0,0-1 0,11-11 0,-1-1 0,0 0 0,-1-1 0,-1 0 0,12-25 0,-3-2 0,16-49 0,-25 60-227,-3 1-1,0-1 1,-2 0-1,-1 0 1,-1-49-1,-4 51-6598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24575,'0'15'0,"-5"24"0,-6 31 0,-7 38 0,-5 21 0,-4 8 0,3 5 0,6-5 0,0-18 0,4-13 0,-1-10 0,3-16 0,2-32 0,4-24-8191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24575,'5'0'0,"6"0"0,7 0 0,5 0 0,3 0 0,8 0 0,3 0 0,-1 0 0,0 0 0,-2 0 0,-7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24575,'-22'665'0,"20"-647"-42,-34 670-1281,37-659-5503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0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62 117 24575,'-6'15'0,"1"0"0,0 1 0,2 0 0,-1 0 0,2 0 0,0 0 0,1 18 0,-2 13 0,-27 496 0,31 7 0,1-210 0,-2 358 0,18-444 0,-13-206 0,-3-29 0,0 1 0,1-1 0,1 0 0,1 0 0,9 23 0,-11-37 0,-1 0 0,1 0 0,0 0 0,0 0 0,0-1 0,1 1 0,-1-1 0,1 0 0,0 0 0,1 0 0,-1-1 0,1 1 0,-1-1 0,1 0 0,0 0 0,0-1 0,0 1 0,1-1 0,-1-1 0,0 1 0,1-1 0,9 2 0,17-1 0,0-1 0,60-7 0,-9 0 0,303 19 0,-154-2 0,809-5 0,-587-9 0,674 3 0,-418 58 0,-532-37 0,-34-11 0,157-9 0,-126-4 0,-108 4 0,-27 1 0,0-2 0,65-9 0,-100 8 0,0 0 0,-1 0 0,1 0 0,0-1 0,-1 0 0,1 0 0,-1-1 0,0 1 0,1-1 0,-1 0 0,0 0 0,-1 0 0,1 0 0,-1-1 0,1 1 0,-1-1 0,0 0 0,0 0 0,-1 0 0,1-1 0,-1 1 0,0-1 0,0 1 0,0-1 0,-1 1 0,1-1 0,0-6 0,1-13 0,-1-1 0,-1 1 0,0 0 0,-6-36 0,2 10 0,1-18 0,-30-431 0,3 78 0,27-3 0,3 220 0,-4 128 0,-25-133 0,2 29 0,22-127 0,6 166 0,0 89 0,-1 27 0,-1 0 0,-5-43 0,5 65 0,-1 0 0,0 1 0,0-1 0,0 1 0,0-1 0,0 1 0,-1 0 0,1-1 0,-1 1 0,1 0 0,-1 0 0,0 0 0,0 0 0,0 0 0,0 1 0,0-1 0,0 0 0,-1 1 0,1 0 0,0-1 0,-1 1 0,1 0 0,-1 0 0,1 1 0,-1-1 0,-2 0 0,-8-2 0,0 2 0,0 0 0,0 0 0,-15 1 0,-479 24 0,-771 26 0,415-36 0,530-17 0,-270 22 0,-145-5 0,472-16 0,174 1 0,-119 3 0,186 1-305,1 2 0,0 2-1,-49 16 1,80-22 161,-28 8-6682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0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24575,'0'1829'0,"15"-1540"0,0 23 0,-15-272-109,3 141 352,-1-157-493,1 0 0,1 0 0,2 0 1,0 0-1,12 29 0,-2-20-6576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0 487 24575,'19'0'0,"409"-18"0,-300 0 0,71-7 0,-194 24 0,-1 1 0,1-1 0,0 1 0,0-1 0,-1 0 0,1-1 0,-1 1 0,1-1 0,-1 0 0,0 0 0,1-1 0,-1 1 0,0-1 0,-1 0 0,1 0 0,0 0 0,-1 0 0,4-5 0,-5 4 0,1 0 0,-1-1 0,0 1 0,-1 0 0,1-1 0,-1 0 0,0 1 0,0-1 0,0 0 0,-1 0 0,1 0 0,-1 1 0,0-1 0,-1 0 0,1 0 0,-1 0 0,0 1 0,-2-6 0,-1-3 0,0-1 0,-1 1 0,-1 0 0,0 0 0,-1 1 0,0 0 0,-11-14 0,-69-73 0,45 54 0,35 38 0,5 4 0,0 1 0,-1-1 0,1 0 0,-1 1 0,0-1 0,1 1 0,-1 0 0,-5-2 0,26 37 0,30 44 0,-15-25 0,35 71 0,-57-100 0,-1 1 0,0 1 0,-2 0 0,-1 0 0,-1 1 0,-2 0 0,0 0 0,-1 0 0,-2 0 0,-1 0 0,-1 1 0,-8 51 0,-33 148 0,31-135-1365,10-66-5461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24575,'2'0'0,"0"0"0,-1 0 0,1 1 0,0-1 0,0 1 0,-1 0 0,1-1 0,0 1 0,-1 0 0,1 0 0,-1 0 0,1 0 0,-1 0 0,0 0 0,1 1 0,-1-1 0,0 0 0,0 1 0,0-1 0,0 1 0,0-1 0,0 1 0,1 1 0,15 43 0,-15-38 0,9 38 0,-2 1 0,-1 0 0,0 60 0,-6-85 0,1 0 0,1-1 0,1 1 0,0-1 0,2 0 0,1 0 0,0-1 0,1 0 0,16 25 0,-24-44 0,-1 0 0,0 0 0,1 0 0,-1 0 0,1-1 0,0 1 0,-1 0 0,1 0 0,0 0 0,-1 0 0,1-1 0,0 1 0,0 0 0,0-1 0,0 1 0,0 0 0,0-1 0,0 1 0,0-1 0,0 0 0,0 1 0,0-1 0,0 0 0,0 0 0,0 1 0,0-1 0,0 0 0,0 0 0,0 0 0,0 0 0,0 0 0,1-1 0,-1 1 0,0 0 0,0 0 0,0-1 0,0 1 0,0-1 0,0 1 0,0-1 0,0 1 0,-1-1 0,1 0 0,0 1 0,0-1 0,0 0 0,-1 0 0,1 1 0,1-2 0,3-5 0,-1 0 0,1-1 0,-1 1 0,7-17 0,-10 21 0,10-28 12,-1 0-1,-1 0 0,-1-1 1,-2 0-1,2-52 0,-7-170-475,-3 163-505,1 58-5857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94 24575,'0'0'0,"1"0"0,-1 0 0,0 0 0,1 0 0,-1 0 0,1 0 0,-1 0 0,1 0 0,-1 0 0,0 0 0,1 0 0,-1 0 0,1 0 0,-1-1 0,1 1 0,-1 0 0,0 0 0,1 0 0,-1-1 0,0 1 0,1 0 0,-1 0 0,0-1 0,1 1 0,-1 0 0,0-1 0,1 1 0,-1 0 0,0-1 0,0 1 0,0 0 0,1-1 0,-1 1 0,0-1 0,0 0 0,-6-15 0,-21-12 0,18 22 0,0 1 0,0 0 0,-1 1 0,0 0 0,0 1 0,0 0 0,-1 0 0,-13-1 0,5 1 0,0 2 0,0 0 0,-35 4 0,51-2 0,0 0 0,0-1 0,-1 1 0,1 1 0,0-1 0,0 0 0,0 1 0,0 0 0,0-1 0,1 1 0,-1 0 0,0 0 0,1 1 0,0-1 0,-1 1 0,1-1 0,0 1 0,0 0 0,0-1 0,1 1 0,-1 0 0,1 0 0,0 0 0,-1 1 0,1-1 0,1 0 0,-1 0 0,0 1 0,1-1 0,-1 4 0,0 6 0,0 1 0,1-1 0,1 0 0,0 0 0,0 0 0,5 18 0,-4-26 0,0 0 0,-1 0 0,2-1 0,-1 1 0,0-1 0,1 1 0,0-1 0,0 0 0,0 0 0,0 0 0,1-1 0,0 1 0,-1-1 0,1 0 0,1 0 0,-1 0 0,0-1 0,1 1 0,-1-1 0,1 0 0,-1 0 0,1-1 0,0 1 0,0-1 0,0 0 0,0 0 0,0-1 0,0 1 0,5-2 0,-5 2 0,0-1 0,0-1 0,0 1 0,0-1 0,0 0 0,0 0 0,0 0 0,0-1 0,-1 0 0,1 0 0,-1 0 0,1 0 0,-1-1 0,0 0 0,0 1 0,0-2 0,0 1 0,0 0 0,-1-1 0,0 1 0,1-1 0,-1 0 0,-1 0 0,1-1 0,-1 1 0,1-1 0,-1 1 0,0-1 0,1-7 0,0-3 0,0-1 0,-2 0 0,0 0 0,-1 0 0,0 1 0,-4-18 0,0 104 0,3-26-116,-1 15-509,9 89 1,-1-108-6202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24575,'0'5'0,"0"7"0,0 6 0,0 24 0,0 21 0,0 9 0,0 3 0,0-2 0,0-8 0,0-6 0,0-7 0,0-8 0,0-11-8191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24575,'0'-1'0,"0"0"0,1 0 0,-1 0 0,1 1 0,-1-1 0,0 0 0,1 0 0,-1 1 0,1-1 0,0 0 0,-1 1 0,1-1 0,0 0 0,-1 1 0,1-1 0,0 1 0,0-1 0,-1 1 0,3-1 0,-3 1 0,1 0 0,-1 1 0,1-1 0,-1 0 0,1 0 0,-1 1 0,0-1 0,1 0 0,-1 0 0,1 1 0,-1-1 0,1 1 0,-1-1 0,0 0 0,1 1 0,-1-1 0,0 1 0,0-1 0,1 1 0,-1-1 0,0 1 0,0-1 0,1 2 0,10 47 0,-8-29 0,5 8 0,0-1 0,2 0 0,1-1 0,1 0 0,1 0 0,20 29 0,-29-50 0,-1-1 0,0 0 0,1-1 0,0 1 0,0 0 0,0-1 0,0 0 0,6 3 0,-9-5 0,1 0 0,0 0 0,-1-1 0,1 1 0,0-1 0,-1 0 0,1 1 0,0-1 0,0 0 0,-1 0 0,1 0 0,0 0 0,0-1 0,-1 1 0,1 0 0,0-1 0,-1 1 0,1-1 0,0 1 0,-1-1 0,1 0 0,-1 0 0,1 0 0,-1 1 0,1-2 0,-1 1 0,2-1 0,8-9 0,-1 0 0,-1 0 0,0-1 0,0 0 0,-1-1 0,7-15 0,-3 4 0,-1-1 0,12-41 0,-12 17-1365,-5 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24575,'53'0'0,"0"-2"0,57-10 0,-95 10 0,-1-1 0,1-1 0,-1 0 0,1-1 0,-1-1 0,-1 0 0,1 0 0,-1-2 0,0 1 0,-1-2 0,0 0 0,13-11 0,-21 15 0,0 0 0,0 0 0,0 0 0,-1-1 0,0 1 0,0-1 0,0 1 0,-1-1 0,1 0 0,-2 0 0,1 0 0,-1-1 0,1 1 0,-2 0 0,1 0 0,-1-9 0,0 11 0,0 0 0,-1 1 0,1-1 0,-1 1 0,0-1 0,0 1 0,0-1 0,0 1 0,-1 0 0,0-1 0,1 1 0,-1 0 0,0 0 0,0 0 0,-1 1 0,1-1 0,-1 0 0,1 1 0,-1-1 0,0 1 0,0 0 0,0 0 0,0 0 0,0 1 0,0-1 0,-1 1 0,1-1 0,0 1 0,-6-1 0,-1 0 0,0 0 0,-1 0 0,0 1 0,1 1 0,-1 0 0,1 0 0,-1 1 0,1 0 0,-1 1 0,1 0 0,0 1 0,-1 0 0,1 1 0,1 0 0,-1 0 0,1 1 0,-18 11 0,18-8 0,-1 0 0,1 0 0,0 1 0,1 1 0,0-1 0,0 1 0,1 1 0,0-1 0,1 1 0,0 0 0,1 0 0,0 1 0,1 0 0,-5 23 0,4-9 0,1 0 0,2 0 0,0-1 0,2 1 0,1 0 0,1 0 0,9 41 0,-7-50 0,0 0 0,1 0 0,1 0 0,1-1 0,0 0 0,1 0 0,1-1 0,1 0 0,0 0 0,0-1 0,1-1 0,14 13 0,-17-19-195,1-1 0,0 1 0,-1-2 0,2 0 0,-1 0 0,18 7 0,10-1-6631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24575,'11'13'0,"-1"1"0,-1 0 0,0 0 0,0 1 0,7 20 0,-6-16 0,3 13 0,-1 0 0,-2 0 0,9 46 0,8 27 0,-22-89 0,1 1 0,0-1 0,2 0 0,14 23 0,-20-35 0,0-1 0,1 0 0,-1 0 0,1 0 0,0 0 0,0-1 0,0 1 0,0-1 0,0 0 0,1 0 0,5 3 0,-6-4 0,-1 0 0,1-1 0,-1 1 0,1-1 0,0 0 0,-1 0 0,1 0 0,-1 0 0,1 0 0,0-1 0,-1 1 0,1-1 0,-1 1 0,1-1 0,-1 0 0,1 0 0,-1 0 0,0-1 0,4-1 0,-2 0 0,1-1 0,-1 1 0,-1-1 0,1 0 0,0 0 0,-1 0 0,0 0 0,0 0 0,0-1 0,4-8 0,18-57 0,-11 32 0,25-79-455,-5-1 0,23-142 0,-47 205-6371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24575,'4'147'0,"7"0"0,33 160 0,-15-90 0,-27-194 0,-2-23 0,9 40 0,-9-39 0,0-1 0,0 1 0,0 0 0,0-1 0,0 1 0,0-1 0,0 1 0,1 0 0,-1-1 0,0 1 0,1-1 0,-1 1 0,0 0 0,1-1 0,-1 1 0,1-1 0,-1 1 0,0-1 0,1 1 0,-1-1 0,1 0 0,0 1 0,-1-1 0,1 0 0,-1 1 0,1-1 0,-1 0 0,1 0 0,0 1 0,-1-1 0,1 0 0,0 0 0,-1 0 0,1 0 0,0 0 0,-1 0 0,1 0 0,0 0 0,-1 0 0,1 0 0,0 0 0,-1-1 0,1 1 0,-1 0 0,1 0 0,0-1 0,-1 1 0,1 0 0,-1-1 0,1 1 0,-1-1 0,1 1 0,0-1 0,6-7 0,0-1 0,-1 0 0,0 0 0,0 0 0,-1-1 0,0 0 0,-1 0 0,5-13 0,1-4 0,3-2 0,84-185 0,-96 212 0,18-29 0,-19 31 0,1 0 0,-1-1 0,0 1 0,1 0 0,-1-1 0,0 1 0,1-1 0,-1 1 0,0 0 0,1 0 0,-1-1 0,1 1 0,-1 0 0,1 0 0,-1 0 0,1-1 0,-1 1 0,1 0 0,-1 0 0,0 0 0,1 0 0,-1 0 0,1 0 0,-1 0 0,1 0 0,-1 0 0,1 0 0,-1 0 0,1 0 0,-1 0 0,1 1 0,-1-1 0,1 0 0,-1 0 0,1 0 0,-1 1 0,0-1 0,1 0 0,-1 1 0,1-1 0,-1 0 0,0 1 0,1-1 0,-1 0 0,0 1 0,0-1 0,1 1 0,-1-1 0,0 0 0,0 1 0,1-1 0,-1 1 0,0-1 0,0 1 0,0-1 0,0 1 0,0-1 0,0 1 0,0-1 0,0 1 0,0 0 0,8 31 0,-2 0 0,-1 0 0,2 38 0,-1-2 0,-3-41-115,-3-14-41,2 0-1,-1 0 1,2 0 0,0 0 0,0 0-1,1 0 1,8 17 0,1-14-6670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24575,'-30'-1'0,"-1"2"0,1 1 0,0 2 0,-46 10 0,68-11 0,0-1 0,0 2 0,0-1 0,0 1 0,0 1 0,1-1 0,-1 1 0,-11 11 0,15-12 0,-1 1 0,1 0 0,1 0 0,-1 0 0,1 0 0,0 1 0,0 0 0,0-1 0,1 1 0,0 0 0,0 0 0,1 0 0,-2 12 0,2-13 0,0 0 0,1 0 0,-1 0 0,1 1 0,0-1 0,1 0 0,-1 0 0,1 1 0,0-1 0,1 0 0,-1 0 0,1 0 0,0 0 0,0-1 0,0 1 0,1 0 0,0-1 0,0 1 0,0-1 0,0 0 0,1 0 0,-1 0 0,1-1 0,0 1 0,0-1 0,1 0 0,-1 0 0,0-1 0,1 1 0,0-1 0,0 0 0,0 0 0,0 0 0,0-1 0,0 0 0,0 0 0,8 1 0,4 0 0,1-1 0,-1-1 0,1 0 0,-1-1 0,24-5 0,-35 5 0,1-1 0,-1 0 0,0 0 0,0 0 0,0-1 0,0 0 0,-1 0 0,1-1 0,-1 1 0,1-1 0,-1 0 0,0 0 0,-1-1 0,1 0 0,-1 0 0,0 0 0,5-9 0,-1-4 0,0-1 0,-2 0 0,0-1 0,-1 0 0,-1 1 0,-1-2 0,-1 1 0,0-24 0,-6 416 0,4-359 0,3 41 0,-3-52 0,1 1 0,-1-1 0,0 1 0,1-1 0,0 1 0,0-1 0,-1 0 0,1 1 0,0-1 0,1 0 0,-1 0 0,0 0 0,1 0 0,-1 0 0,1 0 0,2 3 0,-3-5-65,0 0 0,0 0 0,-1 1 0,1-1 0,0 0 0,-1 0 0,1 0 0,0 0 0,0 0 0,-1 0 0,1 0 0,0 0 0,0 0 0,-1 0 0,1 0 0,0 0 0,0-1 0,-1 1 0,1 0 0,0-1 0,16-9-6761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24575,'-24'82'0,"-5"22"0,-2 10 0,-20 129 0,6 13 0,28-147 132,3-16-1629,7-66-5329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24575,'-2'83'0,"-4"-1"0,-20 95 0,22-155 0,0-3 0,1 0 0,0 1 0,2-1 0,1 37 0,0-53 0,1 0 0,-1 1 0,1-1 0,0 0 0,0 0 0,1 0 0,-1 0 0,0-1 0,1 1 0,0 0 0,0 0 0,0-1 0,0 1 0,0-1 0,0 0 0,1 0 0,-1 0 0,1 0 0,-1 0 0,1 0 0,0-1 0,0 1 0,0-1 0,0 1 0,0-1 0,0 0 0,0-1 0,0 1 0,0 0 0,0-1 0,1 0 0,5 0 0,-2 0 0,1 0 0,-1 0 0,0-1 0,0 0 0,0 0 0,0-1 0,0 0 0,0 0 0,0-1 0,-1 0 0,1 0 0,-1-1 0,11-6 0,-8 1 0,-1-1 0,0 1 0,0-1 0,-1 0 0,0-1 0,-1 0 0,0 0 0,-1 0 0,0-1 0,-1 1 0,0-1 0,-1-1 0,3-14 0,1-21 0,2-95 0,-8 43-1365,-2 63-5461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24575,'44'1'0,"-8"-1"0,68-6 0,-94 5 0,0 0 0,-1-2 0,0 1 0,1-1 0,-1 0 0,0-1 0,-1 0 0,1 0 0,-1-1 0,1-1 0,13-11 0,-20 16 0,0 0 0,-1-1 0,1 0 0,0 1 0,-1-1 0,1 0 0,-1 0 0,0 0 0,1 0 0,-1 0 0,0 0 0,0 0 0,-1 0 0,1 0 0,0 0 0,-1-1 0,1 1 0,-1 0 0,1-3 0,-2 3 0,1 1 0,-1-1 0,1 0 0,-1 1 0,0-1 0,0 1 0,0-1 0,1 1 0,-1 0 0,-1-1 0,1 1 0,0 0 0,0 0 0,0-1 0,-1 1 0,1 0 0,0 0 0,-1 0 0,-2-1 0,-5-2 0,-1 1 0,1-1 0,-1 1 0,0 1 0,0 0 0,0 0 0,-11 1 0,6 0 0,1 0 0,-1 2 0,0-1 0,1 2 0,-21 4 0,31-5 0,-1 1 0,1-1 0,0 0 0,0 1 0,0 0 0,0 0 0,0 0 0,0 1 0,1-1 0,-1 1 0,1 0 0,0 0 0,-1 0 0,2 1 0,-1-1 0,0 0 0,0 1 0,1 0 0,0 0 0,0 0 0,0 0 0,-1 4 0,-2 18 0,1-1 0,1 1 0,1 0 0,2-1 0,0 1 0,6 30 0,-2 31 0,-4-69 0,1-1 0,1 1 0,0-1 0,1 1 0,1-1 0,11 30 0,-12-39 0,2 1 0,-1-1 0,1-1 0,0 1 0,0-1 0,1 1 0,0-1 0,1-1 0,-1 0 0,1 1 0,1-2 0,-1 1 0,1-1 0,14 7 0,46 16-1365,-39-19-5461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24575,'0'5'0,"0"12"0,-5 17 0,-12 9 0,-8 16 0,-4 8 0,2 3 0,7-1 0,0-1 0,0-14 0,-2-15 0,2-9 0,0-10 0,-11-8 0,-1-7-8191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24575,'1'0'0,"0"0"0,-1 0 0,1 1 0,0-1 0,0 0 0,0 1 0,0-1 0,-1 0 0,1 1 0,0-1 0,0 1 0,-1-1 0,1 1 0,0 0 0,-1-1 0,1 1 0,-1 0 0,1-1 0,-1 1 0,1 0 0,-1 0 0,1-1 0,-1 1 0,0 0 0,1 0 0,-1 0 0,0 0 0,0 1 0,5 30 0,-5-25 0,8 97 0,-9 172 0,-14-177 0,9-67 0,-3 49 0,8-65 0,1-1 0,6-31 0,14-54 0,-9 24 0,3 0 0,2 1 0,21-43 0,-33 81 0,-1 1 0,1 0 0,0 0 0,0 0 0,1 0 0,0 0 0,0 1 0,0 0 0,1 0 0,7-4 0,-10 7 0,1 0 0,-1 0 0,1 1 0,0-1 0,0 1 0,-1 0 0,1 0 0,0 1 0,0-1 0,0 1 0,0 0 0,0 0 0,0 0 0,0 0 0,0 1 0,0-1 0,0 1 0,0 0 0,0 0 0,4 3 0,0-1 0,-1 1 0,1 0 0,-1 1 0,0 0 0,0 0 0,-1 0 0,1 1 0,-1 0 0,-1 0 0,1 0 0,-1 1 0,0 0 0,0 0 0,-1 1 0,0-1 0,0 1 0,-1 0 0,3 8 0,4 17 0,-2 0 0,-1 1 0,2 42 0,-3-27 0,23 106-1365,-13-98-5461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24575,'0'37'0,"1"-1"0,2 1 0,12 52 0,-11-75 0,0 1 0,0-1 0,2 0 0,0 0 0,0 0 0,2-1 0,-1 0 0,2 0 0,0-1 0,20 22 0,-27-32 0,0 1 0,1-1 0,-1 0 0,0 0 0,1 0 0,0 0 0,-1-1 0,1 1 0,0-1 0,0 1 0,0-1 0,0 0 0,0 0 0,0-1 0,0 1 0,0-1 0,0 1 0,4-1 0,-4 0 0,-1-1 0,1 0 0,0 0 0,-1 0 0,1 0 0,0 0 0,-1 0 0,0-1 0,1 1 0,-1-1 0,0 0 0,0 1 0,1-1 0,-2 0 0,1 0 0,3-4 0,1-4 0,0 0 0,0 0 0,-1-1 0,0 0 0,-1 0 0,0 0 0,-1 0 0,2-16 0,3-34 0,-4-1 0,-2 1 0,-8-79 0,1 96-1365,-2 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24575,'0'5'0,"0"11"0,0 8 0,0 36 0,0 16 0,0 11 0,0 0 0,0-10 0,0-7 0,0 8 0,0 1 0,0-7 0,0-7 0,0-9 0,0-14-8191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24575,'5'0'0,"2"5"0,-1 11 0,-1 33 0,-1 13 0,-2 7 0,-1 0 0,-1-6 0,0-9 0,0-8 0,0-8 0,0 1 0,-1 12 0,1 4 0,0-4 0,0 5 0,0-7-8191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24575,'40'0'0,"-4"-1"0,-1 2 0,45 7 0,-67-6 0,-1 1 0,0 0 0,-1 1 0,1 0 0,-1 1 0,1 0 0,-1 1 0,-1 0 0,1 1 0,12 11 0,-11-7 0,0 0 0,-1 1 0,-1 1 0,0 0 0,14 23 0,33 77 0,-19-35 0,-14-23 0,-1 0 0,21 87 0,-28-89 0,-6-15 0,-1 0 0,-2 1 0,-2-1 0,0 43 0,-5-16 0,-14 104 0,12-154 0,0-1 0,-2 0 0,0 0 0,0-1 0,-1 1 0,-1-1 0,0 0 0,-1 0 0,-1-1 0,1 0 0,-2 0 0,0-1 0,0 0 0,-1 0 0,-22 17 0,-29 25-455,-3-3 0,-75 46 0,108-79-6371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24575,'21'0'0,"116"-5"0,-121 4 0,0-2 0,0 0 0,0-1 0,-1 0 0,0-1 0,20-10 0,-30 12 0,0 0 0,0 0 0,-1 0 0,1-1 0,-1 1 0,0-1 0,0 0 0,0-1 0,-1 1 0,6-8 0,-9 11 0,1-1 0,0 1 0,-1 0 0,1-1 0,-1 1 0,1 0 0,-1-1 0,0 1 0,0-1 0,1 1 0,-1-1 0,0 1 0,0-1 0,0 1 0,-1 0 0,1-1 0,0 1 0,-1-2 0,0 1 0,0 1 0,0-1 0,0 1 0,0-1 0,0 1 0,0 0 0,-1 0 0,1 0 0,-1-1 0,1 1 0,0 0 0,-1 1 0,0-1 0,1 0 0,-1 0 0,0 1 0,1-1 0,-4 0 0,0 0 0,0 0 0,0 1 0,0 0 0,0 0 0,0 0 0,0 0 0,0 1 0,0 0 0,0 0 0,0 0 0,0 1 0,1 0 0,-9 3 0,2 1 0,0 0 0,0 0 0,1 1 0,-14 11 0,16-10 0,0 0 0,0 1 0,1 0 0,1 0 0,-1 0 0,1 1 0,1 0 0,0 0 0,0 1 0,1-1 0,0 1 0,1 0 0,0 0 0,1 0 0,1 0 0,-1 1 0,1 14 0,1-20 0,0 1 0,1-1 0,0 1 0,0-1 0,0 1 0,1-1 0,0 0 0,0 0 0,0 0 0,1 0 0,0 0 0,0 0 0,0-1 0,1 1 0,0-1 0,0 0 0,0 0 0,1-1 0,0 1 0,0-1 0,0 0 0,0 0 0,1-1 0,-1 1 0,1-1 0,0 0 0,0-1 0,0 0 0,0 0 0,12 3 0,-9-4-195,-1 1 0,1-2 0,0 1 0,0-1 0,-1 0 0,13-3 0,10-3-6631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30 24575,'0'-5'0,"-4"-2"0,-13 1 0,-8 6 0,1 8 0,4 7 0,10 2 0,12-3 0,11-8 0,3-15 0,-1-11 0,-8-3 0,-6 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60 24575,'0'-2'0,"0"0"0,0 0 0,0 0 0,-1-1 0,1 1 0,-1 0 0,0 0 0,1 0 0,-1 0 0,0 0 0,0 0 0,-1 0 0,1 0 0,0 1 0,0-1 0,-1 0 0,1 1 0,-1-1 0,0 1 0,1-1 0,-1 1 0,0 0 0,0 0 0,0 0 0,0 0 0,0 0 0,0 0 0,0 0 0,0 1 0,0-1 0,0 1 0,-1-1 0,1 1 0,0 0 0,0 0 0,0 0 0,-1 0 0,1 0 0,-3 1 0,2-1 0,-1 1 0,1-1 0,-1 0 0,1 1 0,-1 0 0,1 0 0,-1 0 0,1 0 0,0 1 0,0-1 0,-1 1 0,1 0 0,0 0 0,1 0 0,-1 0 0,0 1 0,0-1 0,1 1 0,0-1 0,-1 1 0,1 0 0,0 0 0,-2 5 0,4-8 0,0 0 0,0 1 0,-1-1 0,1 1 0,0-1 0,0 0 0,0 1 0,0-1 0,0 1 0,0-1 0,0 0 0,0 1 0,1-1 0,-1 1 0,0-1 0,0 0 0,0 1 0,0-1 0,0 0 0,1 1 0,-1-1 0,0 0 0,0 1 0,1-1 0,-1 0 0,0 1 0,0-1 0,1 0 0,-1 0 0,0 1 0,1-1 0,-1 0 0,0 0 0,1 0 0,-1 1 0,1-1 0,-1 0 0,0 0 0,1 0 0,-1 0 0,0 0 0,1 0 0,-1 0 0,1 0 0,-1 0 0,0 0 0,1 0 0,-1 0 0,1 0 0,-1 0 0,22-6 0,-20 4 0,0 1 0,0-1 0,-1 0 0,1 0 0,-1 0 0,1-1 0,-1 1 0,0 0 0,1 0 0,-1-1 0,0 1 0,-1-1 0,1 1 0,0-1 0,-1 1 0,1-6 0,-1 7 0,0 1 0,0-1 0,0 0 0,0 0 0,0 0 0,0 0 0,0 1 0,0-1 0,-1 0 0,1 0 0,0 1 0,-1-1 0,1 0 0,0 0 0,-1 1 0,1-1 0,-1 0 0,1 1 0,-1-1 0,1 0 0,-2 0 0,1 0 0,0 1 0,0 0 0,0-1 0,-1 1 0,1 0 0,0 0 0,0 0 0,0 0 0,0 0 0,-1 0 0,1 0 0,0 0 0,0 0 0,0 1 0,0-1 0,0 0 0,-1 1 0,1-1 0,0 1 0,-1 0 0,-2 1 0,1 1 0,-1-1 0,1 1 0,0-1 0,0 1 0,0 0 0,0 0 0,1 1 0,-1-1 0,1 1 0,0-1 0,0 1 0,0 0 0,0-1 0,-2 8 0,4-10 0,0-1 0,0 0 0,0 1 0,0-1 0,0 1 0,0-1 0,0 1 0,0-1 0,0 0 0,0 1 0,0-1 0,0 1 0,0-1 0,0 0 0,1 1 0,-1-1 0,0 1 0,0-1 0,0 0 0,1 1 0,-1-1 0,0 0 0,0 1 0,1-1 0,-1 0 0,0 1 0,1-1 0,-1 0 0,0 1 0,1-1 0,-1 0 0,0 0 0,1 0 0,-1 1 0,1-1 0,-1 0 0,0 0 0,1 0 0,-1 0 0,1 0 0,-1 0 0,1 0 0,26 2 0,-12-2 0,-8 1 0,-1 0 0,0 0 0,0 1 0,0 0 0,0 0 0,0 0 0,0 0 0,-1 1 0,1 0 0,-1 1 0,0-1 0,1 1 0,-2 0 0,1 0 0,0 0 0,-1 1 0,0 0 0,0 0 0,0 0 0,-1 0 0,1 0 0,-1 1 0,-1-1 0,1 1 0,-1 0 0,0 0 0,2 7 0,1 7 0,-1 1 0,-1-1 0,0 1 0,-2 0 0,0 0 0,-2 0 0,0 0 0,-1 0 0,-1 0 0,-1-1 0,-10 32 0,-11 13-1365,15-33-5461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60 24575,'0'-2'0,"-1"-1"0,1 1 0,0 0 0,-1 0 0,1 0 0,-1 0 0,0 0 0,0 0 0,0 0 0,0 0 0,0 0 0,0 0 0,0 0 0,-1 1 0,1-1 0,-1 1 0,1-1 0,-1 1 0,1-1 0,-1 1 0,0 0 0,0-1 0,0 1 0,0 0 0,0 1 0,0-1 0,0 0 0,0 0 0,-3 0 0,-8-2 0,0 1 0,0 0 0,-23-1 0,23 3 0,-13-2 0,-1 2 0,1 1 0,0 1 0,-44 9 0,54-7 0,1 0 0,-1 2 0,1 0 0,0 0 0,1 2 0,0 0 0,0 0 0,-23 19 0,26-17 0,-1 0 0,1 0 0,-17 23 0,23-26 0,1-1 0,0 1 0,1 0 0,0 0 0,0 0 0,1 0 0,-1 1 0,1-1 0,-1 13 0,2-12 0,0-1 0,1 1 0,0 0 0,0-1 0,1 1 0,-1 0 0,2-1 0,-1 1 0,1-1 0,0 1 0,1-1 0,0 0 0,6 11 0,-6-13 0,0-1 0,1 1 0,0-1 0,0 1 0,0-1 0,0 0 0,1-1 0,0 1 0,-1-1 0,1 0 0,0 0 0,1-1 0,-1 1 0,0-1 0,1 0 0,-1-1 0,1 1 0,10 0 0,1 1 0,0-1 0,1-1 0,-1 0 0,0-1 0,1-1 0,-1-1 0,25-5 0,-37 5 0,0 0 0,1 1 0,-1-2 0,0 1 0,0 0 0,0-1 0,0 0 0,0 0 0,-1-1 0,1 1 0,-1-1 0,0 0 0,0 0 0,-1-1 0,1 1 0,-1-1 0,0 1 0,0-1 0,0 0 0,-1 0 0,0-1 0,0 1 0,0 0 0,0-1 0,-1 1 0,1-8 0,0-8 0,-2 0 0,-2-29 0,1 27 0,2-47 0,0 64 0,0 0 0,0 1 0,0-1 0,1 0 0,0 1 0,0-1 0,0 1 0,0-1 0,1 1 0,0 0 0,0 0 0,6-7 0,-8 11 0,-1 1 0,1-1 0,-1 0 0,1 0 0,-1 1 0,1-1 0,-1 0 0,1 1 0,0-1 0,-1 1 0,1-1 0,0 1 0,-1-1 0,1 1 0,0-1 0,0 1 0,-1 0 0,1-1 0,0 1 0,0 0 0,0 0 0,0 0 0,0 0 0,-1-1 0,1 1 0,0 0 0,0 0 0,0 1 0,0-1 0,0 0 0,-1 0 0,1 0 0,0 1 0,0-1 0,0 0 0,-1 1 0,1-1 0,0 0 0,0 1 0,-1-1 0,1 1 0,0-1 0,-1 1 0,1 0 0,0-1 0,-1 1 0,1 0 0,-1-1 0,1 2 0,3 5 0,-1 0 0,0 0 0,0 1 0,3 13 0,-4-14 0,55 183-1365,-36-126-5461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24575,'2'0'0,"-1"1"0,0 0 0,0 0 0,0 0 0,0 0 0,0 0 0,0 0 0,0 0 0,0 1 0,0-1 0,0 0 0,-1 0 0,1 1 0,0-1 0,-1 0 0,1 1 0,-1-1 0,0 1 0,1-1 0,-1 1 0,0-1 0,0 3 0,1 0 0,6 48 0,-1 0 0,-4 1 0,-3 65 0,-1-35 0,1 286 0,0-399 0,-1-1 0,-1 1 0,-2 0 0,-13-47 0,16 71 0,0 0 0,0 1 0,-1-1 0,0 1 0,0 0 0,0 0 0,0 0 0,-1 1 0,0-1 0,0 1 0,0-1 0,-1 1 0,1 1 0,-1-1 0,-7-4 0,5 5 0,-1-1 0,0 1 0,1 1 0,-1-1 0,0 1 0,0 1 0,0-1 0,0 1 0,0 1 0,-11 0 0,3 1 0,0 1 0,0 0 0,0 1 0,1 1 0,-1 1 0,1 0 0,0 1 0,0 0 0,1 2 0,0-1 0,-13 11 0,20-13 0,1 0 0,0 0 0,0 1 0,1 0 0,0 0 0,0 1 0,0-1 0,1 1 0,0 0 0,1 0 0,-1 1 0,1-1 0,-4 15 0,6-18 0,0 0 0,1 0 0,-1 0 0,1 0 0,0 0 0,0 0 0,0 0 0,1 0 0,-1 0 0,1 0 0,0 0 0,0 0 0,0-1 0,1 1 0,-1 0 0,1-1 0,0 1 0,0-1 0,0 1 0,1-1 0,-1 0 0,1 0 0,0 0 0,-1 0 0,1 0 0,1-1 0,-1 1 0,7 3 0,0-1 10,0-1 0,1 0 0,-1 0 0,1-1 0,0 0 0,0-1 0,0 0 0,1 0 0,-1-2 0,0 1 0,14-2 0,-11 0-175,0-1 0,-1 0 0,0-1 0,1 0 0,-1-1 0,0-1 0,-1 0 0,23-12 0,-6-2-6661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24575,'5'0'0,"6"0"0,7 0 0,5 0 0,3 0 0,3 0 0,1 0 0,5 0 0,2 0 0,0 0 0,3 0 0,-5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Timing:  Aim to finish I the first hour so that the teams can do project work and meet with a TA in the second hour.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Quiz </a:t>
            </a:r>
            <a:r>
              <a:rPr lang="en-US" dirty="0"/>
              <a:t>given in next slide (give them lots of time to work on this and do it on the board,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Print </a:t>
            </a:r>
            <a:r>
              <a:rPr lang="en-US" dirty="0"/>
              <a:t>this out for them to work on paper before coding first few in-class exercises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https://docs.google.com/document/d/14JZQNpy_uZlawvqma7su3AO1nOjfe89xqSGUwgt7kWM/edit?usp=sharing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is their quiz for the day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JAY: I like to use different colored markers (4) for 4 different lines of code executed that change the box-n-pointer diagram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LinkedList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LinkedList();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Modify Diagram and Write Code Exercise:</a:t>
            </a:r>
          </a:p>
          <a:p>
            <a:r>
              <a:rPr lang="en-US" dirty="0"/>
              <a:t>https://docs.google.com/document/d/14JZQNpy_uZlawvqma7su3AO1nOjfe89xqSGUwgt7kWM/edit?usp=sharing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4JZQNpy_uZlawvqma7su3AO1nOjfe89xqSGUwgt7kWM/ed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3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4.png"/><Relationship Id="rId84" Type="http://schemas.openxmlformats.org/officeDocument/2006/relationships/image" Target="../media/image52.png"/><Relationship Id="rId89" Type="http://schemas.openxmlformats.org/officeDocument/2006/relationships/customXml" Target="../ink/ink44.xml"/><Relationship Id="rId112" Type="http://schemas.openxmlformats.org/officeDocument/2006/relationships/image" Target="../media/image66.png"/><Relationship Id="rId16" Type="http://schemas.openxmlformats.org/officeDocument/2006/relationships/image" Target="../media/image1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9.png"/><Relationship Id="rId74" Type="http://schemas.openxmlformats.org/officeDocument/2006/relationships/image" Target="../media/image47.png"/><Relationship Id="rId79" Type="http://schemas.openxmlformats.org/officeDocument/2006/relationships/customXml" Target="../ink/ink39.xml"/><Relationship Id="rId102" Type="http://schemas.openxmlformats.org/officeDocument/2006/relationships/image" Target="../media/image61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90" Type="http://schemas.openxmlformats.org/officeDocument/2006/relationships/image" Target="../media/image55.png"/><Relationship Id="rId95" Type="http://schemas.openxmlformats.org/officeDocument/2006/relationships/customXml" Target="../ink/ink47.xml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9.png"/><Relationship Id="rId80" Type="http://schemas.openxmlformats.org/officeDocument/2006/relationships/image" Target="../media/image50.png"/><Relationship Id="rId85" Type="http://schemas.openxmlformats.org/officeDocument/2006/relationships/customXml" Target="../ink/ink42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64.png"/><Relationship Id="rId124" Type="http://schemas.openxmlformats.org/officeDocument/2006/relationships/image" Target="../media/image72.png"/><Relationship Id="rId54" Type="http://schemas.openxmlformats.org/officeDocument/2006/relationships/image" Target="../media/image37.png"/><Relationship Id="rId70" Type="http://schemas.openxmlformats.org/officeDocument/2006/relationships/image" Target="../media/image4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49" Type="http://schemas.openxmlformats.org/officeDocument/2006/relationships/customXml" Target="../ink/ink24.xml"/><Relationship Id="rId114" Type="http://schemas.openxmlformats.org/officeDocument/2006/relationships/image" Target="../media/image67.png"/><Relationship Id="rId119" Type="http://schemas.openxmlformats.org/officeDocument/2006/relationships/customXml" Target="../ink/ink59.xml"/><Relationship Id="rId44" Type="http://schemas.openxmlformats.org/officeDocument/2006/relationships/image" Target="../media/image32.png"/><Relationship Id="rId60" Type="http://schemas.openxmlformats.org/officeDocument/2006/relationships/image" Target="../media/image4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3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27.xml"/><Relationship Id="rId76" Type="http://schemas.openxmlformats.org/officeDocument/2006/relationships/image" Target="../media/image48.png"/><Relationship Id="rId97" Type="http://schemas.openxmlformats.org/officeDocument/2006/relationships/customXml" Target="../ink/ink48.xml"/><Relationship Id="rId104" Type="http://schemas.openxmlformats.org/officeDocument/2006/relationships/image" Target="../media/image62.png"/><Relationship Id="rId120" Type="http://schemas.openxmlformats.org/officeDocument/2006/relationships/image" Target="../media/image7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6.png"/><Relationship Id="rId2" Type="http://schemas.openxmlformats.org/officeDocument/2006/relationships/image" Target="../media/image11.png"/><Relationship Id="rId29" Type="http://schemas.openxmlformats.org/officeDocument/2006/relationships/customXml" Target="../ink/ink14.xml"/><Relationship Id="rId24" Type="http://schemas.openxmlformats.org/officeDocument/2006/relationships/image" Target="../media/image22.png"/><Relationship Id="rId40" Type="http://schemas.openxmlformats.org/officeDocument/2006/relationships/image" Target="../media/image30.png"/><Relationship Id="rId45" Type="http://schemas.openxmlformats.org/officeDocument/2006/relationships/customXml" Target="../ink/ink22.xml"/><Relationship Id="rId66" Type="http://schemas.openxmlformats.org/officeDocument/2006/relationships/image" Target="../media/image43.png"/><Relationship Id="rId87" Type="http://schemas.openxmlformats.org/officeDocument/2006/relationships/customXml" Target="../ink/ink43.xml"/><Relationship Id="rId110" Type="http://schemas.openxmlformats.org/officeDocument/2006/relationships/image" Target="../media/image6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51.png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30" Type="http://schemas.openxmlformats.org/officeDocument/2006/relationships/image" Target="../media/image25.png"/><Relationship Id="rId35" Type="http://schemas.openxmlformats.org/officeDocument/2006/relationships/customXml" Target="../ink/ink17.xml"/><Relationship Id="rId56" Type="http://schemas.openxmlformats.org/officeDocument/2006/relationships/image" Target="../media/image38.png"/><Relationship Id="rId77" Type="http://schemas.openxmlformats.org/officeDocument/2006/relationships/customXml" Target="../ink/ink38.xml"/><Relationship Id="rId100" Type="http://schemas.openxmlformats.org/officeDocument/2006/relationships/image" Target="../media/image60.png"/><Relationship Id="rId105" Type="http://schemas.openxmlformats.org/officeDocument/2006/relationships/customXml" Target="../ink/ink52.xml"/><Relationship Id="rId8" Type="http://schemas.openxmlformats.org/officeDocument/2006/relationships/image" Target="../media/image14.png"/><Relationship Id="rId51" Type="http://schemas.openxmlformats.org/officeDocument/2006/relationships/customXml" Target="../ink/ink25.xml"/><Relationship Id="rId72" Type="http://schemas.openxmlformats.org/officeDocument/2006/relationships/image" Target="../media/image46.png"/><Relationship Id="rId93" Type="http://schemas.openxmlformats.org/officeDocument/2006/relationships/customXml" Target="../ink/ink46.xml"/><Relationship Id="rId98" Type="http://schemas.openxmlformats.org/officeDocument/2006/relationships/image" Target="../media/image5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3.png"/><Relationship Id="rId67" Type="http://schemas.openxmlformats.org/officeDocument/2006/relationships/customXml" Target="../ink/ink33.xml"/><Relationship Id="rId116" Type="http://schemas.openxmlformats.org/officeDocument/2006/relationships/image" Target="../media/image68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62" Type="http://schemas.openxmlformats.org/officeDocument/2006/relationships/image" Target="../media/image41.png"/><Relationship Id="rId83" Type="http://schemas.openxmlformats.org/officeDocument/2006/relationships/customXml" Target="../ink/ink41.xml"/><Relationship Id="rId88" Type="http://schemas.openxmlformats.org/officeDocument/2006/relationships/image" Target="../media/image5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8.png"/><Relationship Id="rId57" Type="http://schemas.openxmlformats.org/officeDocument/2006/relationships/customXml" Target="../ink/ink28.xml"/><Relationship Id="rId106" Type="http://schemas.openxmlformats.org/officeDocument/2006/relationships/image" Target="../media/image63.png"/><Relationship Id="rId10" Type="http://schemas.openxmlformats.org/officeDocument/2006/relationships/image" Target="../media/image15.png"/><Relationship Id="rId31" Type="http://schemas.openxmlformats.org/officeDocument/2006/relationships/customXml" Target="../ink/ink15.xml"/><Relationship Id="rId52" Type="http://schemas.openxmlformats.org/officeDocument/2006/relationships/image" Target="../media/image36.png"/><Relationship Id="rId73" Type="http://schemas.openxmlformats.org/officeDocument/2006/relationships/customXml" Target="../ink/ink36.xml"/><Relationship Id="rId78" Type="http://schemas.openxmlformats.org/officeDocument/2006/relationships/image" Target="../media/image49.png"/><Relationship Id="rId94" Type="http://schemas.openxmlformats.org/officeDocument/2006/relationships/image" Target="../media/image5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C7C37-0D28-3C29-DD3E-EC28D753813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B27-62A7-EA3F-953A-5195B1E0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4B1E0-4712-343A-017E-11145BAE413B}"/>
              </a:ext>
            </a:extLst>
          </p:cNvPr>
          <p:cNvSpPr/>
          <p:nvPr/>
        </p:nvSpPr>
        <p:spPr>
          <a:xfrm>
            <a:off x="304800" y="4680922"/>
            <a:ext cx="8534400" cy="20955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LinkedListQuiz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This numerical is the same as the methods are listed from top to bottom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C9CD3-2EAD-46C0-5866-FA429CCF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1" y="602774"/>
            <a:ext cx="8229600" cy="621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F6BA0-4E47-51F4-E0D9-88F1D5FED11C}"/>
              </a:ext>
            </a:extLst>
          </p:cNvPr>
          <p:cNvSpPr txBox="1"/>
          <p:nvPr/>
        </p:nvSpPr>
        <p:spPr>
          <a:xfrm>
            <a:off x="585618" y="181324"/>
            <a:ext cx="822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https://docs.google.com/document/d/14JZQNpy_uZlawvqma7su3AO1nOjfe89xqSGUwgt7kWM/edit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7CF1-D9EB-8B83-D231-2ECB5EA9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539706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 before you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DF19-8FF5-7024-03E5-6EE38F7F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5" y="3520966"/>
            <a:ext cx="9017874" cy="3213537"/>
          </a:xfrm>
        </p:spPr>
        <p:txBody>
          <a:bodyPr>
            <a:normAutofit/>
          </a:bodyPr>
          <a:lstStyle/>
          <a:p>
            <a:r>
              <a:rPr lang="en-US" sz="2400" dirty="0"/>
              <a:t>A.) First, think through how to make changes to the LL</a:t>
            </a:r>
          </a:p>
          <a:p>
            <a:r>
              <a:rPr lang="en-US" sz="2400" dirty="0"/>
              <a:t>B.) Second, determine the code to cause the desired changes</a:t>
            </a:r>
          </a:p>
          <a:p>
            <a:pPr lvl="1"/>
            <a:r>
              <a:rPr lang="en-US" sz="2000" dirty="0"/>
              <a:t>Be sure to execute one line at a time</a:t>
            </a:r>
          </a:p>
          <a:p>
            <a:pPr lvl="1"/>
            <a:r>
              <a:rPr lang="en-US" sz="2000" dirty="0"/>
              <a:t>Update the structure as you go</a:t>
            </a:r>
          </a:p>
          <a:p>
            <a:pPr lvl="1"/>
            <a:r>
              <a:rPr lang="en-US" sz="2000" dirty="0"/>
              <a:t>With assignments, code </a:t>
            </a:r>
            <a:r>
              <a:rPr lang="en-US" sz="2000" dirty="0">
                <a:highlight>
                  <a:srgbClr val="FFFF00"/>
                </a:highlight>
              </a:rPr>
              <a:t>evaluates</a:t>
            </a:r>
            <a:r>
              <a:rPr lang="en-US" sz="2000" dirty="0"/>
              <a:t> on the right side of </a:t>
            </a:r>
            <a:r>
              <a:rPr lang="en-US" sz="2000" dirty="0">
                <a:highlight>
                  <a:srgbClr val="FFFF00"/>
                </a:highlight>
              </a:rPr>
              <a:t>FIRST</a:t>
            </a:r>
            <a:r>
              <a:rPr lang="en-US" sz="2000" dirty="0"/>
              <a:t> and </a:t>
            </a:r>
          </a:p>
          <a:p>
            <a:pPr marL="457200" lvl="1" indent="0">
              <a:buNone/>
            </a:pPr>
            <a:r>
              <a:rPr lang="en-US" sz="2000" dirty="0"/>
              <a:t>     then </a:t>
            </a:r>
            <a:r>
              <a:rPr lang="en-US" sz="2000" dirty="0">
                <a:highlight>
                  <a:srgbClr val="00FF00"/>
                </a:highlight>
              </a:rPr>
              <a:t>updates</a:t>
            </a:r>
            <a:r>
              <a:rPr lang="en-US" sz="2000" dirty="0"/>
              <a:t> the variable on the left side </a:t>
            </a:r>
            <a:r>
              <a:rPr lang="en-US" sz="2000" dirty="0">
                <a:highlight>
                  <a:srgbClr val="00FF00"/>
                </a:highlight>
              </a:rPr>
              <a:t>AFTER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>
                <a:highlight>
                  <a:srgbClr val="00FF00"/>
                </a:highlight>
              </a:rPr>
              <a:t>this.head</a:t>
            </a:r>
            <a:r>
              <a:rPr lang="en-US" sz="2000" dirty="0">
                <a:highlight>
                  <a:srgbClr val="00FF00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highlight>
                  <a:srgbClr val="FFFF00"/>
                </a:highlight>
              </a:rPr>
              <a:t>new Node(</a:t>
            </a:r>
            <a:r>
              <a:rPr lang="en-US" sz="2000" dirty="0" err="1">
                <a:highlight>
                  <a:srgbClr val="FFFF00"/>
                </a:highlight>
              </a:rPr>
              <a:t>this.head.next</a:t>
            </a:r>
            <a:r>
              <a:rPr lang="en-US" sz="2000" dirty="0">
                <a:highlight>
                  <a:srgbClr val="FFFF00"/>
                </a:highlight>
              </a:rPr>
              <a:t>, null);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14DFE-D287-5DC9-7608-246BA445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62" y="121924"/>
            <a:ext cx="3746937" cy="2831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3668A-B521-CC42-DD1C-16D50775D2AC}"/>
              </a:ext>
            </a:extLst>
          </p:cNvPr>
          <p:cNvSpPr txBox="1"/>
          <p:nvPr/>
        </p:nvSpPr>
        <p:spPr>
          <a:xfrm>
            <a:off x="126125" y="1045780"/>
            <a:ext cx="5076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Coding without a plan may waste a lot of time</a:t>
            </a:r>
          </a:p>
          <a:p>
            <a:r>
              <a:rPr lang="en-US" dirty="0"/>
              <a:t>It’s easy to make mistakes without a plan</a:t>
            </a:r>
          </a:p>
          <a:p>
            <a:r>
              <a:rPr lang="en-US" sz="1800" dirty="0"/>
              <a:t>It’s easy to get confused when randomly changing things</a:t>
            </a:r>
          </a:p>
          <a:p>
            <a:endParaRPr lang="en-US" dirty="0"/>
          </a:p>
          <a:p>
            <a:r>
              <a:rPr lang="en-US" sz="1800" dirty="0"/>
              <a:t>We strongly encourage you to be more intentional about planning before you code</a:t>
            </a:r>
          </a:p>
        </p:txBody>
      </p:sp>
    </p:spTree>
    <p:extLst>
      <p:ext uri="{BB962C8B-B14F-4D97-AF65-F5344CB8AC3E}">
        <p14:creationId xmlns:p14="http://schemas.microsoft.com/office/powerpoint/2010/main" val="31807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85DF-0DFD-693D-CC49-E2AE8B12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AB70B-5FAF-C73C-BAB1-F778F35EB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91"/>
          <a:stretch/>
        </p:blipFill>
        <p:spPr>
          <a:xfrm>
            <a:off x="0" y="1169278"/>
            <a:ext cx="8863243" cy="2707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82234-76B8-346F-1618-A79DC7D1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99"/>
          <a:stretch/>
        </p:blipFill>
        <p:spPr>
          <a:xfrm>
            <a:off x="145461" y="4002444"/>
            <a:ext cx="8396445" cy="27070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A4ABB-E14F-D3A5-2169-7D9922E0104B}"/>
              </a:ext>
            </a:extLst>
          </p:cNvPr>
          <p:cNvGrpSpPr/>
          <p:nvPr/>
        </p:nvGrpSpPr>
        <p:grpSpPr>
          <a:xfrm>
            <a:off x="2921458" y="2297756"/>
            <a:ext cx="1965240" cy="716760"/>
            <a:chOff x="2921458" y="2297756"/>
            <a:chExt cx="1965240" cy="7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08AFA5-E7D2-F231-4BB9-992C5A44E9D3}"/>
                    </a:ext>
                  </a:extLst>
                </p14:cNvPr>
                <p14:cNvContentPartPr/>
                <p14:nvPr/>
              </p14:nvContentPartPr>
              <p14:xfrm>
                <a:off x="3131338" y="2716796"/>
                <a:ext cx="278640" cy="29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08AFA5-E7D2-F231-4BB9-992C5A44E9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698" y="2708156"/>
                  <a:ext cx="296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A2BFB1-7870-61EF-BB44-D0824D46B6C0}"/>
                    </a:ext>
                  </a:extLst>
                </p14:cNvPr>
                <p14:cNvContentPartPr/>
                <p14:nvPr/>
              </p14:nvContentPartPr>
              <p14:xfrm>
                <a:off x="3187498" y="2707076"/>
                <a:ext cx="249480" cy="28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A2BFB1-7870-61EF-BB44-D0824D46B6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8498" y="2698076"/>
                  <a:ext cx="26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0CB04F-12FE-2028-1DEE-5F4FD440C57D}"/>
                    </a:ext>
                  </a:extLst>
                </p14:cNvPr>
                <p14:cNvContentPartPr/>
                <p14:nvPr/>
              </p14:nvContentPartPr>
              <p14:xfrm>
                <a:off x="2921458" y="2297756"/>
                <a:ext cx="1965240" cy="384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0CB04F-12FE-2028-1DEE-5F4FD440C5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2818" y="2289116"/>
                  <a:ext cx="198288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75A926-61E8-271B-9E84-9F4DFD9BC1C9}"/>
                  </a:ext>
                </a:extLst>
              </p14:cNvPr>
              <p14:cNvContentPartPr/>
              <p14:nvPr/>
            </p14:nvContentPartPr>
            <p14:xfrm>
              <a:off x="2143858" y="4992356"/>
              <a:ext cx="10368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75A926-61E8-271B-9E84-9F4DFD9BC1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5218" y="4983356"/>
                <a:ext cx="121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0FA7E38-2407-6DAD-976A-B2A6F4BA3F71}"/>
              </a:ext>
            </a:extLst>
          </p:cNvPr>
          <p:cNvGrpSpPr/>
          <p:nvPr/>
        </p:nvGrpSpPr>
        <p:grpSpPr>
          <a:xfrm>
            <a:off x="1302898" y="4802996"/>
            <a:ext cx="1629720" cy="330840"/>
            <a:chOff x="1302898" y="4802996"/>
            <a:chExt cx="162972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1F2E51-5422-6CE7-0A43-2753416B12F4}"/>
                    </a:ext>
                  </a:extLst>
                </p14:cNvPr>
                <p14:cNvContentPartPr/>
                <p14:nvPr/>
              </p14:nvContentPartPr>
              <p14:xfrm>
                <a:off x="1302898" y="4802996"/>
                <a:ext cx="150480" cy="32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1F2E51-5422-6CE7-0A43-2753416B12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3898" y="4794356"/>
                  <a:ext cx="168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04B37D-3E4A-75C2-A61B-A998C53B99D6}"/>
                    </a:ext>
                  </a:extLst>
                </p14:cNvPr>
                <p14:cNvContentPartPr/>
                <p14:nvPr/>
              </p14:nvContentPartPr>
              <p14:xfrm>
                <a:off x="1502698" y="4983716"/>
                <a:ext cx="124200" cy="14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04B37D-3E4A-75C2-A61B-A998C53B99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4058" y="4975076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F796F3-0502-9E98-F71D-EBD9BBC024BD}"/>
                    </a:ext>
                  </a:extLst>
                </p14:cNvPr>
                <p14:cNvContentPartPr/>
                <p14:nvPr/>
              </p14:nvContentPartPr>
              <p14:xfrm>
                <a:off x="1659298" y="4949516"/>
                <a:ext cx="200880" cy="15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F796F3-0502-9E98-F71D-EBD9BBC02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50658" y="4940516"/>
                  <a:ext cx="218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23B102-E1C1-54F9-9E1C-12379B4915F1}"/>
                    </a:ext>
                  </a:extLst>
                </p14:cNvPr>
                <p14:cNvContentPartPr/>
                <p14:nvPr/>
              </p14:nvContentPartPr>
              <p14:xfrm>
                <a:off x="1894738" y="4813436"/>
                <a:ext cx="166680" cy="277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23B102-E1C1-54F9-9E1C-12379B4915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6098" y="4804796"/>
                  <a:ext cx="184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576D4-DBF7-8DF7-EC86-4FFDF06BB231}"/>
                    </a:ext>
                  </a:extLst>
                </p14:cNvPr>
                <p14:cNvContentPartPr/>
                <p14:nvPr/>
              </p14:nvContentPartPr>
              <p14:xfrm>
                <a:off x="2143858" y="4928996"/>
                <a:ext cx="11772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576D4-DBF7-8DF7-EC86-4FFDF06BB2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5218" y="4920356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B513C9-0E4A-4259-AE31-C84C197D75A9}"/>
                    </a:ext>
                  </a:extLst>
                </p14:cNvPr>
                <p14:cNvContentPartPr/>
                <p14:nvPr/>
              </p14:nvContentPartPr>
              <p14:xfrm>
                <a:off x="2374978" y="4919276"/>
                <a:ext cx="136800" cy="1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B513C9-0E4A-4259-AE31-C84C197D75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5978" y="4910276"/>
                  <a:ext cx="154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397767-D335-3EB1-7DE7-52C897F8247E}"/>
                    </a:ext>
                  </a:extLst>
                </p14:cNvPr>
                <p14:cNvContentPartPr/>
                <p14:nvPr/>
              </p14:nvContentPartPr>
              <p14:xfrm>
                <a:off x="2364538" y="5023676"/>
                <a:ext cx="15300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397767-D335-3EB1-7DE7-52C897F824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55538" y="501467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C198D-370D-F0A6-F6D2-C6171C944D3B}"/>
                    </a:ext>
                  </a:extLst>
                </p14:cNvPr>
                <p14:cNvContentPartPr/>
                <p14:nvPr/>
              </p14:nvContentPartPr>
              <p14:xfrm>
                <a:off x="2605738" y="4876436"/>
                <a:ext cx="78840" cy="25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C198D-370D-F0A6-F6D2-C6171C944D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6738" y="4867796"/>
                  <a:ext cx="96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4261A4-25A6-94F2-371C-C27007C5AA69}"/>
                    </a:ext>
                  </a:extLst>
                </p14:cNvPr>
                <p14:cNvContentPartPr/>
                <p14:nvPr/>
              </p14:nvContentPartPr>
              <p14:xfrm>
                <a:off x="2722018" y="4960316"/>
                <a:ext cx="64800" cy="114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4261A4-25A6-94F2-371C-C27007C5AA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3018" y="4951676"/>
                  <a:ext cx="82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4C9D0C-7E39-CB73-D20D-1C5F0763F124}"/>
                    </a:ext>
                  </a:extLst>
                </p14:cNvPr>
                <p14:cNvContentPartPr/>
                <p14:nvPr/>
              </p14:nvContentPartPr>
              <p14:xfrm>
                <a:off x="2836858" y="4876436"/>
                <a:ext cx="21960" cy="179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4C9D0C-7E39-CB73-D20D-1C5F0763F1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27858" y="4867796"/>
                  <a:ext cx="39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8FF8E4-C771-5153-A9A6-043B55C83E24}"/>
                    </a:ext>
                  </a:extLst>
                </p14:cNvPr>
                <p14:cNvContentPartPr/>
                <p14:nvPr/>
              </p14:nvContentPartPr>
              <p14:xfrm>
                <a:off x="2911018" y="4855196"/>
                <a:ext cx="21600" cy="210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8FF8E4-C771-5153-A9A6-043B55C83E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02378" y="4846196"/>
                  <a:ext cx="392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933F48-ED82-5B84-B9A2-6A98934B5EC4}"/>
              </a:ext>
            </a:extLst>
          </p:cNvPr>
          <p:cNvGrpSpPr/>
          <p:nvPr/>
        </p:nvGrpSpPr>
        <p:grpSpPr>
          <a:xfrm>
            <a:off x="830218" y="5328236"/>
            <a:ext cx="3118680" cy="568080"/>
            <a:chOff x="830218" y="5328236"/>
            <a:chExt cx="311868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2AC290-D9A7-67C7-8DFA-DB6EEF45E177}"/>
                    </a:ext>
                  </a:extLst>
                </p14:cNvPr>
                <p14:cNvContentPartPr/>
                <p14:nvPr/>
              </p14:nvContentPartPr>
              <p14:xfrm>
                <a:off x="874498" y="5328236"/>
                <a:ext cx="71640" cy="38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2AC290-D9A7-67C7-8DFA-DB6EEF45E1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5498" y="5319596"/>
                  <a:ext cx="89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0A0F1C-1F03-2F28-EA71-DC0E77012003}"/>
                    </a:ext>
                  </a:extLst>
                </p14:cNvPr>
                <p14:cNvContentPartPr/>
                <p14:nvPr/>
              </p14:nvContentPartPr>
              <p14:xfrm>
                <a:off x="830218" y="5496716"/>
                <a:ext cx="12492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0A0F1C-1F03-2F28-EA71-DC0E770120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1218" y="5488076"/>
                  <a:ext cx="14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3BA46-E834-EB9F-8FEE-6180891642E3}"/>
                    </a:ext>
                  </a:extLst>
                </p14:cNvPr>
                <p14:cNvContentPartPr/>
                <p14:nvPr/>
              </p14:nvContentPartPr>
              <p14:xfrm>
                <a:off x="1078258" y="5391596"/>
                <a:ext cx="210240" cy="36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3BA46-E834-EB9F-8FEE-618089164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9618" y="5382596"/>
                  <a:ext cx="227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4689FF-4280-8B0E-01BC-B442B521BB25}"/>
                    </a:ext>
                  </a:extLst>
                </p14:cNvPr>
                <p14:cNvContentPartPr/>
                <p14:nvPr/>
              </p14:nvContentPartPr>
              <p14:xfrm>
                <a:off x="1365898" y="5578436"/>
                <a:ext cx="11880" cy="138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4689FF-4280-8B0E-01BC-B442B521BB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6898" y="5569436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F2CF9D-3233-EA76-96C1-CA669423DF6A}"/>
                    </a:ext>
                  </a:extLst>
                </p14:cNvPr>
                <p14:cNvContentPartPr/>
                <p14:nvPr/>
              </p14:nvContentPartPr>
              <p14:xfrm>
                <a:off x="1418458" y="5422916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F2CF9D-3233-EA76-96C1-CA669423DF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9818" y="5413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8244C-F248-5F32-1B67-796349917644}"/>
                    </a:ext>
                  </a:extLst>
                </p14:cNvPr>
                <p14:cNvContentPartPr/>
                <p14:nvPr/>
              </p14:nvContentPartPr>
              <p14:xfrm>
                <a:off x="1537978" y="5562236"/>
                <a:ext cx="114840" cy="228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8244C-F248-5F32-1B67-7963499176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29338" y="5553236"/>
                  <a:ext cx="13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309EC3-CE43-AC8D-08F5-D117301502EE}"/>
                    </a:ext>
                  </a:extLst>
                </p14:cNvPr>
                <p14:cNvContentPartPr/>
                <p14:nvPr/>
              </p14:nvContentPartPr>
              <p14:xfrm>
                <a:off x="1765498" y="5759516"/>
                <a:ext cx="21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309EC3-CE43-AC8D-08F5-D117301502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56858" y="5750516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75FE7-81A5-D13E-030E-9333E95A1BB6}"/>
                    </a:ext>
                  </a:extLst>
                </p14:cNvPr>
                <p14:cNvContentPartPr/>
                <p14:nvPr/>
              </p14:nvContentPartPr>
              <p14:xfrm>
                <a:off x="1904458" y="5433716"/>
                <a:ext cx="163080" cy="390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75FE7-81A5-D13E-030E-9333E95A1B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95458" y="5424716"/>
                  <a:ext cx="180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04C728-4353-91CE-2310-58BD173CBF11}"/>
                    </a:ext>
                  </a:extLst>
                </p14:cNvPr>
                <p14:cNvContentPartPr/>
                <p14:nvPr/>
              </p14:nvContentPartPr>
              <p14:xfrm>
                <a:off x="2101738" y="5656556"/>
                <a:ext cx="114480" cy="16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04C728-4353-91CE-2310-58BD173CBF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2738" y="5647916"/>
                  <a:ext cx="132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17D0C-6E6C-9871-B0D1-4A8AF6A804EE}"/>
                    </a:ext>
                  </a:extLst>
                </p14:cNvPr>
                <p14:cNvContentPartPr/>
                <p14:nvPr/>
              </p14:nvContentPartPr>
              <p14:xfrm>
                <a:off x="2278858" y="5652236"/>
                <a:ext cx="164160" cy="20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17D0C-6E6C-9871-B0D1-4A8AF6A804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218" y="5643236"/>
                  <a:ext cx="181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B01A77-EA7C-CD0F-DC1E-A9B5E2FAD709}"/>
                    </a:ext>
                  </a:extLst>
                </p14:cNvPr>
                <p14:cNvContentPartPr/>
                <p14:nvPr/>
              </p14:nvContentPartPr>
              <p14:xfrm>
                <a:off x="2521498" y="5465036"/>
                <a:ext cx="145800" cy="391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B01A77-EA7C-CD0F-DC1E-A9B5E2FAD7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12858" y="5456036"/>
                  <a:ext cx="163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26177C-7117-5D76-EF20-67904C375115}"/>
                    </a:ext>
                  </a:extLst>
                </p14:cNvPr>
                <p14:cNvContentPartPr/>
                <p14:nvPr/>
              </p14:nvContentPartPr>
              <p14:xfrm>
                <a:off x="2848018" y="5623796"/>
                <a:ext cx="165600" cy="2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26177C-7117-5D76-EF20-67904C3751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39378" y="5614796"/>
                  <a:ext cx="18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9F91FB1-4F05-1491-7252-C1C4CE9C19CB}"/>
                    </a:ext>
                  </a:extLst>
                </p14:cNvPr>
                <p14:cNvContentPartPr/>
                <p14:nvPr/>
              </p14:nvContentPartPr>
              <p14:xfrm>
                <a:off x="2868898" y="5717036"/>
                <a:ext cx="146520" cy="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9F91FB1-4F05-1491-7252-C1C4CE9C1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9898" y="5708396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5B5C7F-2B14-C4E9-A507-5DDA154D94CC}"/>
                    </a:ext>
                  </a:extLst>
                </p14:cNvPr>
                <p14:cNvContentPartPr/>
                <p14:nvPr/>
              </p14:nvContentPartPr>
              <p14:xfrm>
                <a:off x="3268498" y="5570156"/>
                <a:ext cx="193680" cy="308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5B5C7F-2B14-C4E9-A507-5DDA154D9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59498" y="5561516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61E9C6-3F6C-183A-7466-DB21E0434486}"/>
                    </a:ext>
                  </a:extLst>
                </p14:cNvPr>
                <p14:cNvContentPartPr/>
                <p14:nvPr/>
              </p14:nvContentPartPr>
              <p14:xfrm>
                <a:off x="3499618" y="5690036"/>
                <a:ext cx="168120" cy="206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61E9C6-3F6C-183A-7466-DB21E04344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90618" y="5681396"/>
                  <a:ext cx="185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53CEF2-6B0C-28A1-C08C-B42E5E21A2F4}"/>
                    </a:ext>
                  </a:extLst>
                </p14:cNvPr>
                <p14:cNvContentPartPr/>
                <p14:nvPr/>
              </p14:nvContentPartPr>
              <p14:xfrm>
                <a:off x="3720658" y="5706596"/>
                <a:ext cx="228240" cy="162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53CEF2-6B0C-28A1-C08C-B42E5E21A2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11658" y="5697956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73E1014-DEA9-3894-8847-B0A81B38C599}"/>
              </a:ext>
            </a:extLst>
          </p:cNvPr>
          <p:cNvGrpSpPr/>
          <p:nvPr/>
        </p:nvGrpSpPr>
        <p:grpSpPr>
          <a:xfrm>
            <a:off x="4276138" y="5437676"/>
            <a:ext cx="1588680" cy="547560"/>
            <a:chOff x="4276138" y="5437676"/>
            <a:chExt cx="158868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9CD598-991B-A82B-2147-0B30084FEAA9}"/>
                    </a:ext>
                  </a:extLst>
                </p14:cNvPr>
                <p14:cNvContentPartPr/>
                <p14:nvPr/>
              </p14:nvContentPartPr>
              <p14:xfrm>
                <a:off x="4276138" y="5469716"/>
                <a:ext cx="437400" cy="42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9CD598-991B-A82B-2147-0B30084FE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67138" y="5460716"/>
                  <a:ext cx="4550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1D2BE2-5D44-403F-6838-E748CEAB3815}"/>
                    </a:ext>
                  </a:extLst>
                </p14:cNvPr>
                <p14:cNvContentPartPr/>
                <p14:nvPr/>
              </p14:nvContentPartPr>
              <p14:xfrm>
                <a:off x="4770778" y="5689676"/>
                <a:ext cx="176400" cy="176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D2BE2-5D44-403F-6838-E748CEAB38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62138" y="5681036"/>
                  <a:ext cx="194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762BB6-C23A-314F-6506-01BF26EFBF4A}"/>
                    </a:ext>
                  </a:extLst>
                </p14:cNvPr>
                <p14:cNvContentPartPr/>
                <p14:nvPr/>
              </p14:nvContentPartPr>
              <p14:xfrm>
                <a:off x="5045098" y="5496716"/>
                <a:ext cx="189000" cy="412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762BB6-C23A-314F-6506-01BF26EFBF4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36458" y="5488076"/>
                  <a:ext cx="206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066545-B6A1-1E05-F0CA-6A8987D6B11A}"/>
                    </a:ext>
                  </a:extLst>
                </p14:cNvPr>
                <p14:cNvContentPartPr/>
                <p14:nvPr/>
              </p14:nvContentPartPr>
              <p14:xfrm>
                <a:off x="5283418" y="5715236"/>
                <a:ext cx="168840" cy="246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066545-B6A1-1E05-F0CA-6A8987D6B1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74418" y="5706236"/>
                  <a:ext cx="186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3E051C-7E59-FF6A-B268-F6AD1F2C8FD6}"/>
                    </a:ext>
                  </a:extLst>
                </p14:cNvPr>
                <p14:cNvContentPartPr/>
                <p14:nvPr/>
              </p14:nvContentPartPr>
              <p14:xfrm>
                <a:off x="5587618" y="5437676"/>
                <a:ext cx="277200" cy="547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3E051C-7E59-FF6A-B268-F6AD1F2C8F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78978" y="5429036"/>
                  <a:ext cx="29484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EF645F0-AD9F-44B8-AC4B-B2C84E77A7C7}"/>
                  </a:ext>
                </a:extLst>
              </p14:cNvPr>
              <p14:cNvContentPartPr/>
              <p14:nvPr/>
            </p14:nvContentPartPr>
            <p14:xfrm>
              <a:off x="7675258" y="2616716"/>
              <a:ext cx="127080" cy="218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EF645F0-AD9F-44B8-AC4B-B2C84E77A7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66258" y="2608076"/>
                <a:ext cx="144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090E831-263E-0CE6-2BEF-005F803E5096}"/>
                  </a:ext>
                </a:extLst>
              </p14:cNvPr>
              <p14:cNvContentPartPr/>
              <p14:nvPr/>
            </p14:nvContentPartPr>
            <p14:xfrm>
              <a:off x="7893058" y="2606276"/>
              <a:ext cx="149400" cy="194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090E831-263E-0CE6-2BEF-005F803E509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84058" y="2597276"/>
                <a:ext cx="167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61A83E4-0E29-542D-A76F-6F50EB2EC0E6}"/>
                  </a:ext>
                </a:extLst>
              </p14:cNvPr>
              <p14:cNvContentPartPr/>
              <p14:nvPr/>
            </p14:nvContentPartPr>
            <p14:xfrm>
              <a:off x="8125258" y="2364356"/>
              <a:ext cx="72720" cy="450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61A83E4-0E29-542D-A76F-6F50EB2EC0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116618" y="2355716"/>
                <a:ext cx="903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8283E7-34B4-1539-4E6D-66F3A748EF87}"/>
                  </a:ext>
                </a:extLst>
              </p14:cNvPr>
              <p14:cNvContentPartPr/>
              <p14:nvPr/>
            </p14:nvContentPartPr>
            <p14:xfrm>
              <a:off x="8249818" y="2395676"/>
              <a:ext cx="21960" cy="504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8283E7-34B4-1539-4E6D-66F3A748EF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40818" y="2387036"/>
                <a:ext cx="3960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802755A-953F-86CE-DFCC-B1CF01EC3406}"/>
              </a:ext>
            </a:extLst>
          </p:cNvPr>
          <p:cNvGrpSpPr/>
          <p:nvPr/>
        </p:nvGrpSpPr>
        <p:grpSpPr>
          <a:xfrm>
            <a:off x="5169658" y="2238716"/>
            <a:ext cx="2210040" cy="1104120"/>
            <a:chOff x="5169658" y="2238716"/>
            <a:chExt cx="2210040" cy="11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B1049E-FFE1-69D4-5ED7-1B874B080996}"/>
                    </a:ext>
                  </a:extLst>
                </p14:cNvPr>
                <p14:cNvContentPartPr/>
                <p14:nvPr/>
              </p14:nvContentPartPr>
              <p14:xfrm>
                <a:off x="5169658" y="2238716"/>
                <a:ext cx="1982160" cy="1104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B1049E-FFE1-69D4-5ED7-1B874B0809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61018" y="2230076"/>
                  <a:ext cx="199980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B87E82-7046-39B7-7699-D36127622120}"/>
                    </a:ext>
                  </a:extLst>
                </p14:cNvPr>
                <p14:cNvContentPartPr/>
                <p14:nvPr/>
              </p14:nvContentPartPr>
              <p14:xfrm>
                <a:off x="6064258" y="2269676"/>
                <a:ext cx="31680" cy="1028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B87E82-7046-39B7-7699-D361276221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55258" y="2260676"/>
                  <a:ext cx="4932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273FE2-06B3-B029-9229-473257D71389}"/>
                    </a:ext>
                  </a:extLst>
                </p14:cNvPr>
                <p14:cNvContentPartPr/>
                <p14:nvPr/>
              </p14:nvContentPartPr>
              <p14:xfrm>
                <a:off x="7062898" y="2557316"/>
                <a:ext cx="316800" cy="363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273FE2-06B3-B029-9229-473257D713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53898" y="2548676"/>
                  <a:ext cx="334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203469-DF12-573A-57A2-F31A8B8EBD5F}"/>
                    </a:ext>
                  </a:extLst>
                </p14:cNvPr>
                <p14:cNvContentPartPr/>
                <p14:nvPr/>
              </p14:nvContentPartPr>
              <p14:xfrm>
                <a:off x="5234098" y="2588276"/>
                <a:ext cx="106200" cy="247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203469-DF12-573A-57A2-F31A8B8EBD5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25098" y="2579636"/>
                  <a:ext cx="123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A64478-D846-BF06-1AF5-D8519AA9E78D}"/>
                    </a:ext>
                  </a:extLst>
                </p14:cNvPr>
                <p14:cNvContentPartPr/>
                <p14:nvPr/>
              </p14:nvContentPartPr>
              <p14:xfrm>
                <a:off x="5398978" y="2646236"/>
                <a:ext cx="113040" cy="153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A64478-D846-BF06-1AF5-D8519AA9E7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89978" y="2637236"/>
                  <a:ext cx="130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C484B4-8A9D-B8A6-CB52-640769A90EBB}"/>
                    </a:ext>
                  </a:extLst>
                </p14:cNvPr>
                <p14:cNvContentPartPr/>
                <p14:nvPr/>
              </p14:nvContentPartPr>
              <p14:xfrm>
                <a:off x="5539018" y="2564156"/>
                <a:ext cx="360" cy="220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C484B4-8A9D-B8A6-CB52-640769A90EB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30018" y="2555156"/>
                  <a:ext cx="18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F98BB6-EABC-7F90-1D15-63D03D4D4ACE}"/>
                    </a:ext>
                  </a:extLst>
                </p14:cNvPr>
                <p14:cNvContentPartPr/>
                <p14:nvPr/>
              </p14:nvContentPartPr>
              <p14:xfrm>
                <a:off x="5590858" y="2664596"/>
                <a:ext cx="127440" cy="120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F98BB6-EABC-7F90-1D15-63D03D4D4A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82218" y="2655596"/>
                  <a:ext cx="14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347581-6100-2F92-CC07-56820FBD2AAB}"/>
                    </a:ext>
                  </a:extLst>
                </p14:cNvPr>
                <p14:cNvContentPartPr/>
                <p14:nvPr/>
              </p14:nvContentPartPr>
              <p14:xfrm>
                <a:off x="5769778" y="2604116"/>
                <a:ext cx="160560" cy="266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347581-6100-2F92-CC07-56820FBD2AA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60778" y="2595476"/>
                  <a:ext cx="17820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567051D-A657-9BAE-CF29-B8F151FA551D}"/>
              </a:ext>
            </a:extLst>
          </p:cNvPr>
          <p:cNvGrpSpPr/>
          <p:nvPr/>
        </p:nvGrpSpPr>
        <p:grpSpPr>
          <a:xfrm>
            <a:off x="5874898" y="5454236"/>
            <a:ext cx="2032560" cy="676080"/>
            <a:chOff x="5874898" y="5454236"/>
            <a:chExt cx="2032560" cy="6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BD7D95-B664-7A55-372A-F4FF71025298}"/>
                    </a:ext>
                  </a:extLst>
                </p14:cNvPr>
                <p14:cNvContentPartPr/>
                <p14:nvPr/>
              </p14:nvContentPartPr>
              <p14:xfrm>
                <a:off x="5874898" y="5654036"/>
                <a:ext cx="186840" cy="259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BD7D95-B664-7A55-372A-F4FF7102529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66258" y="5645036"/>
                  <a:ext cx="204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A83D50-F63E-6145-8B93-DB9971C5283A}"/>
                    </a:ext>
                  </a:extLst>
                </p14:cNvPr>
                <p14:cNvContentPartPr/>
                <p14:nvPr/>
              </p14:nvContentPartPr>
              <p14:xfrm>
                <a:off x="6136978" y="5727476"/>
                <a:ext cx="158040" cy="18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A83D50-F63E-6145-8B93-DB9971C528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7978" y="5718476"/>
                  <a:ext cx="175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0E4035-7504-6F47-EF44-CDE05458E169}"/>
                    </a:ext>
                  </a:extLst>
                </p14:cNvPr>
                <p14:cNvContentPartPr/>
                <p14:nvPr/>
              </p14:nvContentPartPr>
              <p14:xfrm>
                <a:off x="6364138" y="5496716"/>
                <a:ext cx="78840" cy="370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0E4035-7504-6F47-EF44-CDE05458E1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55138" y="5488076"/>
                  <a:ext cx="96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DEAE5A-80ED-912B-458E-DA57CD059BBB}"/>
                    </a:ext>
                  </a:extLst>
                </p14:cNvPr>
                <p14:cNvContentPartPr/>
                <p14:nvPr/>
              </p14:nvContentPartPr>
              <p14:xfrm>
                <a:off x="6455938" y="5727476"/>
                <a:ext cx="104040" cy="202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DEAE5A-80ED-912B-458E-DA57CD059B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47298" y="5718836"/>
                  <a:ext cx="121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51A6AE-5426-D9DE-FF22-1A2CDF0A3479}"/>
                    </a:ext>
                  </a:extLst>
                </p14:cNvPr>
                <p14:cNvContentPartPr/>
                <p14:nvPr/>
              </p14:nvContentPartPr>
              <p14:xfrm>
                <a:off x="6662938" y="5684276"/>
                <a:ext cx="118800" cy="24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51A6AE-5426-D9DE-FF22-1A2CDF0A34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4298" y="5675276"/>
                  <a:ext cx="136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8F40F3-EBAF-4764-D860-11F08A9401FC}"/>
                    </a:ext>
                  </a:extLst>
                </p14:cNvPr>
                <p14:cNvContentPartPr/>
                <p14:nvPr/>
              </p14:nvContentPartPr>
              <p14:xfrm>
                <a:off x="6759778" y="5916836"/>
                <a:ext cx="103680" cy="213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8F40F3-EBAF-4764-D860-11F08A9401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0778" y="5907836"/>
                  <a:ext cx="12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1FC9F9-4CCB-92CF-E833-E63AA4E835DF}"/>
                    </a:ext>
                  </a:extLst>
                </p14:cNvPr>
                <p14:cNvContentPartPr/>
                <p14:nvPr/>
              </p14:nvContentPartPr>
              <p14:xfrm>
                <a:off x="6957058" y="5664476"/>
                <a:ext cx="159480" cy="308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1FC9F9-4CCB-92CF-E833-E63AA4E835D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48058" y="5655836"/>
                  <a:ext cx="177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1B4EC3-F5CC-8C34-80B6-B0EC1D77C818}"/>
                    </a:ext>
                  </a:extLst>
                </p14:cNvPr>
                <p14:cNvContentPartPr/>
                <p14:nvPr/>
              </p14:nvContentPartPr>
              <p14:xfrm>
                <a:off x="7178458" y="5704796"/>
                <a:ext cx="96840" cy="196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1B4EC3-F5CC-8C34-80B6-B0EC1D77C81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69818" y="5696156"/>
                  <a:ext cx="114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33A717-6040-9F95-9985-684AC7611E94}"/>
                    </a:ext>
                  </a:extLst>
                </p14:cNvPr>
                <p14:cNvContentPartPr/>
                <p14:nvPr/>
              </p14:nvContentPartPr>
              <p14:xfrm>
                <a:off x="7335778" y="5580596"/>
                <a:ext cx="360" cy="322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33A717-6040-9F95-9985-684AC7611E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27138" y="5571956"/>
                  <a:ext cx="1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CE7B5D-B87B-4311-A985-83623850C409}"/>
                    </a:ext>
                  </a:extLst>
                </p14:cNvPr>
                <p14:cNvContentPartPr/>
                <p14:nvPr/>
              </p14:nvContentPartPr>
              <p14:xfrm>
                <a:off x="7441258" y="5580596"/>
                <a:ext cx="11160" cy="27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CE7B5D-B87B-4311-A985-83623850C4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32258" y="5571956"/>
                  <a:ext cx="28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0888799-55E4-517F-4489-DF9ACA4BCCC7}"/>
                    </a:ext>
                  </a:extLst>
                </p14:cNvPr>
                <p14:cNvContentPartPr/>
                <p14:nvPr/>
              </p14:nvContentPartPr>
              <p14:xfrm>
                <a:off x="7441258" y="5454236"/>
                <a:ext cx="232560" cy="56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888799-55E4-517F-4489-DF9ACA4BCC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32258" y="5445236"/>
                  <a:ext cx="250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0B31B4-C1B5-7CB8-B3F2-8124F0A128CE}"/>
                    </a:ext>
                  </a:extLst>
                </p14:cNvPr>
                <p14:cNvContentPartPr/>
                <p14:nvPr/>
              </p14:nvContentPartPr>
              <p14:xfrm>
                <a:off x="7846618" y="5622716"/>
                <a:ext cx="36360" cy="2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0B31B4-C1B5-7CB8-B3F2-8124F0A128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37618" y="5614076"/>
                  <a:ext cx="5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443338-6C33-C3EC-C2A4-FA599CF11702}"/>
                    </a:ext>
                  </a:extLst>
                </p14:cNvPr>
                <p14:cNvContentPartPr/>
                <p14:nvPr/>
              </p14:nvContentPartPr>
              <p14:xfrm>
                <a:off x="7835818" y="5821796"/>
                <a:ext cx="71640" cy="20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443338-6C33-C3EC-C2A4-FA599CF1170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27178" y="5813156"/>
                  <a:ext cx="89280" cy="22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6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Optional algorithm questions which make use of the </a:t>
            </a:r>
            <a:r>
              <a:rPr lang="en-US" dirty="0" err="1"/>
              <a:t>SinglyLinkedList</a:t>
            </a:r>
            <a:r>
              <a:rPr lang="en-US" dirty="0"/>
              <a:t> </a:t>
            </a:r>
            <a:r>
              <a:rPr lang="en-US"/>
              <a:t>(recommended)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9" y="3568700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970</Words>
  <Application>Microsoft Office PowerPoint</Application>
  <PresentationFormat>On-screen Show (4:3)</PresentationFormat>
  <Paragraphs>145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PowerPoint Presentation</vt:lpstr>
      <vt:lpstr>Think before you code!</vt:lpstr>
      <vt:lpstr>How to Use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35</cp:revision>
  <cp:lastPrinted>2015-10-26T12:57:27Z</cp:lastPrinted>
  <dcterms:created xsi:type="dcterms:W3CDTF">2007-11-19T15:20:41Z</dcterms:created>
  <dcterms:modified xsi:type="dcterms:W3CDTF">2024-02-26T15:05:55Z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