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1" r:id="rId6"/>
    <p:sldId id="452" r:id="rId7"/>
    <p:sldId id="258" r:id="rId8"/>
    <p:sldId id="259" r:id="rId9"/>
    <p:sldId id="264" r:id="rId10"/>
    <p:sldId id="262" r:id="rId11"/>
    <p:sldId id="343" r:id="rId1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85892F-4C09-4ADA-B599-69ABA253B111}" v="1" dt="2023-11-20T20:35:58.295"/>
    <p1510:client id="{C1166395-4167-40FC-AEC5-0DD9C076D526}" v="2" dt="2023-11-20T20:28:43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34" autoAdjust="0"/>
    <p:restoredTop sz="76870" autoAdjust="0"/>
  </p:normalViewPr>
  <p:slideViewPr>
    <p:cSldViewPr snapToGrid="0">
      <p:cViewPr varScale="1">
        <p:scale>
          <a:sx n="65" d="100"/>
          <a:sy n="65" d="100"/>
        </p:scale>
        <p:origin x="196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5385892F-4C09-4ADA-B599-69ABA253B111}"/>
    <pc:docChg chg="modSld sldOrd">
      <pc:chgData name="Yoder, Jason" userId="28f4d4d8-da04-4f86-b14d-a21675737bc5" providerId="ADAL" clId="{5385892F-4C09-4ADA-B599-69ABA253B111}" dt="2023-11-20T20:36:56.913" v="140"/>
      <pc:docMkLst>
        <pc:docMk/>
      </pc:docMkLst>
      <pc:sldChg chg="addSp modSp mod">
        <pc:chgData name="Yoder, Jason" userId="28f4d4d8-da04-4f86-b14d-a21675737bc5" providerId="ADAL" clId="{5385892F-4C09-4ADA-B599-69ABA253B111}" dt="2023-11-20T20:36:35.244" v="133" actId="14100"/>
        <pc:sldMkLst>
          <pc:docMk/>
          <pc:sldMk cId="0" sldId="256"/>
        </pc:sldMkLst>
        <pc:spChg chg="add mod">
          <ac:chgData name="Yoder, Jason" userId="28f4d4d8-da04-4f86-b14d-a21675737bc5" providerId="ADAL" clId="{5385892F-4C09-4ADA-B599-69ABA253B111}" dt="2023-11-20T20:36:35.244" v="133" actId="14100"/>
          <ac:spMkLst>
            <pc:docMk/>
            <pc:sldMk cId="0" sldId="256"/>
            <ac:spMk id="2" creationId="{FBE68615-2517-E71B-5F34-F76CE07F7C92}"/>
          </ac:spMkLst>
        </pc:spChg>
      </pc:sldChg>
      <pc:sldChg chg="ord modNotesTx">
        <pc:chgData name="Yoder, Jason" userId="28f4d4d8-da04-4f86-b14d-a21675737bc5" providerId="ADAL" clId="{5385892F-4C09-4ADA-B599-69ABA253B111}" dt="2023-11-20T20:36:50.190" v="136"/>
        <pc:sldMkLst>
          <pc:docMk/>
          <pc:sldMk cId="1261546459" sldId="343"/>
        </pc:sldMkLst>
      </pc:sldChg>
      <pc:sldChg chg="ord">
        <pc:chgData name="Yoder, Jason" userId="28f4d4d8-da04-4f86-b14d-a21675737bc5" providerId="ADAL" clId="{5385892F-4C09-4ADA-B599-69ABA253B111}" dt="2023-11-20T20:36:56.913" v="140"/>
        <pc:sldMkLst>
          <pc:docMk/>
          <pc:sldMk cId="1198630507" sldId="452"/>
        </pc:sldMkLst>
      </pc:sldChg>
    </pc:docChg>
  </pc:docChgLst>
  <pc:docChgLst>
    <pc:chgData name="Yoder, Jason" userId="28f4d4d8-da04-4f86-b14d-a21675737bc5" providerId="ADAL" clId="{C1166395-4167-40FC-AEC5-0DD9C076D526}"/>
    <pc:docChg chg="custSel addSld modSld">
      <pc:chgData name="Yoder, Jason" userId="28f4d4d8-da04-4f86-b14d-a21675737bc5" providerId="ADAL" clId="{C1166395-4167-40FC-AEC5-0DD9C076D526}" dt="2023-11-20T20:37:40.633" v="4" actId="478"/>
      <pc:docMkLst>
        <pc:docMk/>
      </pc:docMkLst>
      <pc:sldChg chg="delSp mod">
        <pc:chgData name="Yoder, Jason" userId="28f4d4d8-da04-4f86-b14d-a21675737bc5" providerId="ADAL" clId="{C1166395-4167-40FC-AEC5-0DD9C076D526}" dt="2023-11-20T20:37:40.633" v="4" actId="478"/>
        <pc:sldMkLst>
          <pc:docMk/>
          <pc:sldMk cId="0" sldId="256"/>
        </pc:sldMkLst>
        <pc:spChg chg="del">
          <ac:chgData name="Yoder, Jason" userId="28f4d4d8-da04-4f86-b14d-a21675737bc5" providerId="ADAL" clId="{C1166395-4167-40FC-AEC5-0DD9C076D526}" dt="2023-11-20T20:37:40.633" v="4" actId="478"/>
          <ac:spMkLst>
            <pc:docMk/>
            <pc:sldMk cId="0" sldId="256"/>
            <ac:spMk id="2" creationId="{FBE68615-2517-E71B-5F34-F76CE07F7C92}"/>
          </ac:spMkLst>
        </pc:spChg>
      </pc:sldChg>
      <pc:sldChg chg="delSp mod">
        <pc:chgData name="Yoder, Jason" userId="28f4d4d8-da04-4f86-b14d-a21675737bc5" providerId="ADAL" clId="{C1166395-4167-40FC-AEC5-0DD9C076D526}" dt="2023-11-20T20:28:07.438" v="0" actId="478"/>
        <pc:sldMkLst>
          <pc:docMk/>
          <pc:sldMk cId="3087552328" sldId="261"/>
        </pc:sldMkLst>
        <pc:picChg chg="del">
          <ac:chgData name="Yoder, Jason" userId="28f4d4d8-da04-4f86-b14d-a21675737bc5" providerId="ADAL" clId="{C1166395-4167-40FC-AEC5-0DD9C076D526}" dt="2023-11-20T20:28:07.438" v="0" actId="478"/>
          <ac:picMkLst>
            <pc:docMk/>
            <pc:sldMk cId="3087552328" sldId="261"/>
            <ac:picMk id="5" creationId="{A3B1609D-76EE-14BC-6B28-7105B0A07B12}"/>
          </ac:picMkLst>
        </pc:picChg>
      </pc:sldChg>
      <pc:sldChg chg="add">
        <pc:chgData name="Yoder, Jason" userId="28f4d4d8-da04-4f86-b14d-a21675737bc5" providerId="ADAL" clId="{C1166395-4167-40FC-AEC5-0DD9C076D526}" dt="2023-11-20T20:28:36.407" v="1"/>
        <pc:sldMkLst>
          <pc:docMk/>
          <pc:sldMk cId="1261546459" sldId="343"/>
        </pc:sldMkLst>
      </pc:sldChg>
      <pc:sldChg chg="modSp add mod">
        <pc:chgData name="Yoder, Jason" userId="28f4d4d8-da04-4f86-b14d-a21675737bc5" providerId="ADAL" clId="{C1166395-4167-40FC-AEC5-0DD9C076D526}" dt="2023-11-20T20:28:43.779" v="3" actId="27636"/>
        <pc:sldMkLst>
          <pc:docMk/>
          <pc:sldMk cId="1198630507" sldId="452"/>
        </pc:sldMkLst>
        <pc:spChg chg="mod">
          <ac:chgData name="Yoder, Jason" userId="28f4d4d8-da04-4f86-b14d-a21675737bc5" providerId="ADAL" clId="{C1166395-4167-40FC-AEC5-0DD9C076D526}" dt="2023-11-20T20:28:43.779" v="3" actId="27636"/>
          <ac:spMkLst>
            <pc:docMk/>
            <pc:sldMk cId="1198630507" sldId="452"/>
            <ac:spMk id="2" creationId="{4CA291D6-8788-5EA9-36E0-8B320FAB719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57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February 26,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18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2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github.com/en/account-and-profile/setting-up-and-managing-your-github-profile/managing-contribution-settings-on-your-profile/why-are-my-contributions-not-showing-up-on-my-profile#your-local-git-commit-email-isnt-connected-to-your-accoun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 dirty="0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Project Reminders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7976-E928-43CC-347D-EDE1B4A0D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 Due Soon!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13D6-FC1D-C87B-947C-06825DAE14F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418400"/>
            <a:ext cx="8229240" cy="4379085"/>
          </a:xfrm>
        </p:spPr>
        <p:txBody>
          <a:bodyPr/>
          <a:lstStyle/>
          <a:p>
            <a:r>
              <a:rPr lang="en-US" sz="1800" dirty="0">
                <a:latin typeface="+mn-lt"/>
              </a:rPr>
              <a:t>Make sure to meet as a whole team to stay in sync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it is scheduled (Driver)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is an agenda (Navigator)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Should be sure there are minutes taken (Reviewer)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track your time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Required to help track contributions to project</a:t>
            </a:r>
          </a:p>
          <a:p>
            <a:endParaRPr lang="en-US" sz="1800" dirty="0">
              <a:latin typeface="+mn-lt"/>
            </a:endParaRPr>
          </a:p>
          <a:p>
            <a:r>
              <a:rPr lang="en-US" sz="1800" dirty="0">
                <a:latin typeface="+mn-lt"/>
              </a:rPr>
              <a:t>Make sure to complete in your Milestone Report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Review responsible to submit it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Parts of report should be completed by Driver/Nav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Milestone Report is Submitted via </a:t>
            </a:r>
            <a:r>
              <a:rPr lang="en-US" dirty="0" err="1">
                <a:latin typeface="+mn-lt"/>
              </a:rPr>
              <a:t>GradeScope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It provides a link to the template for you to complete the report.</a:t>
            </a:r>
          </a:p>
        </p:txBody>
      </p:sp>
    </p:spTree>
    <p:extLst>
      <p:ext uri="{BB962C8B-B14F-4D97-AF65-F5344CB8AC3E}">
        <p14:creationId xmlns:p14="http://schemas.microsoft.com/office/powerpoint/2010/main" val="308755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24FF-3857-EFC4-9F20-B1828F03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Workflow Reminders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0D96C-8C4C-2C8D-0E04-FECD49121064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6816" y="1215558"/>
            <a:ext cx="8550111" cy="260926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(gets code from GitHub)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Edit (make local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Team-&gt;Commit (add a message)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Team-&gt;Pull (to be safe and get latest version)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Team-&gt;Push (puts code on GitHub)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9437B-BAAB-6F6E-CEA8-79538B6DB421}"/>
              </a:ext>
            </a:extLst>
          </p:cNvPr>
          <p:cNvSpPr txBox="1"/>
          <p:nvPr/>
        </p:nvSpPr>
        <p:spPr>
          <a:xfrm>
            <a:off x="216817" y="3923031"/>
            <a:ext cx="6400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get an error during step #1</a:t>
            </a:r>
          </a:p>
          <a:p>
            <a:r>
              <a:rPr lang="en-US" b="1" i="1" dirty="0"/>
              <a:t>File conflicts with FileX.java</a:t>
            </a:r>
          </a:p>
          <a:p>
            <a:r>
              <a:rPr lang="en-US" dirty="0"/>
              <a:t>Then IF you don’t care about .java on your computer and want the version on GitHub you can:</a:t>
            </a:r>
          </a:p>
          <a:p>
            <a:r>
              <a:rPr lang="en-US" dirty="0"/>
              <a:t>Right Click on FileX.java -&gt;Replace With-&gt; HEAD Revision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74F7C-BDEC-190E-AECB-5F48264D3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390" y="5724367"/>
            <a:ext cx="5382376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5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EA547-A796-77BE-4F60-B759C04F9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Rejected “Non-Fast Forward”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55882-2D1E-1503-E947-1E3871011E23}"/>
              </a:ext>
            </a:extLst>
          </p:cNvPr>
          <p:cNvSpPr txBox="1"/>
          <p:nvPr/>
        </p:nvSpPr>
        <p:spPr>
          <a:xfrm>
            <a:off x="617456" y="1785536"/>
            <a:ext cx="71785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Your code is out of sync with the remote repo</a:t>
            </a:r>
          </a:p>
          <a:p>
            <a:r>
              <a:rPr lang="en-US" sz="1800" dirty="0"/>
              <a:t>- </a:t>
            </a:r>
            <a:r>
              <a:rPr lang="en-US" dirty="0"/>
              <a:t>i.e. You are at version V2, and it is at version V3</a:t>
            </a:r>
            <a:endParaRPr lang="en-US" sz="1800" dirty="0"/>
          </a:p>
          <a:p>
            <a:endParaRPr lang="en-US" dirty="0"/>
          </a:p>
          <a:p>
            <a:r>
              <a:rPr lang="en-US" dirty="0"/>
              <a:t>You need to get the latest version of the code in your repo BEFORE you can Push, thus:</a:t>
            </a:r>
          </a:p>
          <a:p>
            <a:endParaRPr lang="en-US" dirty="0"/>
          </a:p>
          <a:p>
            <a:r>
              <a:rPr lang="en-US" dirty="0"/>
              <a:t>FIRST be sure to do a</a:t>
            </a:r>
          </a:p>
          <a:p>
            <a:endParaRPr lang="en-US" sz="1800" dirty="0"/>
          </a:p>
          <a:p>
            <a:r>
              <a:rPr lang="en-US" sz="3600" b="1" dirty="0"/>
              <a:t>Team-&gt;Pull </a:t>
            </a:r>
          </a:p>
        </p:txBody>
      </p:sp>
    </p:spTree>
    <p:extLst>
      <p:ext uri="{BB962C8B-B14F-4D97-AF65-F5344CB8AC3E}">
        <p14:creationId xmlns:p14="http://schemas.microsoft.com/office/powerpoint/2010/main" val="97807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4143-E8E4-78B3-B9AB-90518DE68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359" y="151051"/>
            <a:ext cx="8229240" cy="546533"/>
          </a:xfrm>
        </p:spPr>
        <p:txBody>
          <a:bodyPr/>
          <a:lstStyle/>
          <a:p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Why are my contributions not showing up on my profile?</a:t>
            </a:r>
            <a:b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12B793-B7D9-7AA4-4601-5F6753967AF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72359" y="4590853"/>
            <a:ext cx="8229240" cy="34168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https://docs.github.com/en/account-and-profile/setting-up-and-managing-your-github-profile/managing-contribution-settings-on-your-profile/why-are-my-contributions-not-showing-up-on-my-profile#your-local-git-commit-email-isnt-connected-to-your-account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B86F67-15D1-B49A-A0EC-3B1B4296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359" y="697584"/>
            <a:ext cx="5992102" cy="273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9A7271-0A4F-6890-93DD-7D3E5EEDC2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0" y="4932537"/>
            <a:ext cx="9144000" cy="1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76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9054C-9F87-756B-63F2-05F43362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Meetings with your 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2704F4-08A2-800E-E5D5-C70F1A2DB739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432276" cy="470201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Team must schedule a meeting with the 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Schedule it as soon as you finish each Milestone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</a:rPr>
              <a:t>If you have trouble communicating with the TA let your instructor know right away!</a:t>
            </a:r>
          </a:p>
          <a:p>
            <a:endParaRPr lang="en-US" sz="2400" dirty="0">
              <a:latin typeface="+mn-lt"/>
            </a:endParaRPr>
          </a:p>
          <a:p>
            <a:r>
              <a:rPr lang="en-US" sz="3200" b="1" dirty="0">
                <a:latin typeface="+mn-lt"/>
              </a:rPr>
              <a:t>During the TA meeting</a:t>
            </a:r>
          </a:p>
          <a:p>
            <a:pPr marL="457200" lvl="3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report ready 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Have your program ready to demo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Each person should be participating (based on role)</a:t>
            </a:r>
          </a:p>
          <a:p>
            <a:pPr marL="4572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There can be flexibility within roles</a:t>
            </a:r>
          </a:p>
          <a:p>
            <a:pPr lvl="1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49792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4167</TotalTime>
  <Words>604</Words>
  <Application>Microsoft Office PowerPoint</Application>
  <PresentationFormat>On-screen Show (4:3)</PresentationFormat>
  <Paragraphs>76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-apple-system</vt:lpstr>
      <vt:lpstr>Arial</vt:lpstr>
      <vt:lpstr>Calibri</vt:lpstr>
      <vt:lpstr>Symbol</vt:lpstr>
      <vt:lpstr>Times New Roman</vt:lpstr>
      <vt:lpstr>Wingdings</vt:lpstr>
      <vt:lpstr>Office Theme</vt:lpstr>
      <vt:lpstr>PowerPoint Presentation</vt:lpstr>
      <vt:lpstr>Milestone Due Soon!</vt:lpstr>
      <vt:lpstr>DNR: Driver, Navigator, Reviewer</vt:lpstr>
      <vt:lpstr>Git Workflow Reminders</vt:lpstr>
      <vt:lpstr>Rejected “Non-Fast Forward”</vt:lpstr>
      <vt:lpstr>Why are my contributions not showing up on my profile? </vt:lpstr>
      <vt:lpstr>Meetings with your TA</vt:lpstr>
      <vt:lpstr>Project advice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21</cp:revision>
  <cp:lastPrinted>2012-01-26T10:38:16Z</cp:lastPrinted>
  <dcterms:created xsi:type="dcterms:W3CDTF">2011-04-27T01:38:22Z</dcterms:created>
  <dcterms:modified xsi:type="dcterms:W3CDTF">2024-02-26T15:06:20Z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