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04" autoAdjust="0"/>
  </p:normalViewPr>
  <p:slideViewPr>
    <p:cSldViewPr snapToGrid="0">
      <p:cViewPr varScale="1">
        <p:scale>
          <a:sx n="73" d="100"/>
          <a:sy n="73" d="100"/>
        </p:scale>
        <p:origin x="10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04C70-F494-4C4B-BA2E-365DBE60AA5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74096-D0DB-4223-8EC9-7F429650B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4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is something new from Winter 2024, not sure if it easily can be transferred to other instructors, pushing to the repo to test it this Spring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4096-D0DB-4223-8EC9-7F429650BA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00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something new from Winter 2024, not sure if it easily can be transferred to other instructors, pushing to the repo to test it this Spring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4096-D0DB-4223-8EC9-7F429650BA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8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B417-4B73-7E65-89A5-9AD94D753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83412-40BE-37D6-347C-941BEA725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7D111-BE02-D678-E4C3-75A8CF95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5DCD-2735-4300-91B2-DA52A2E5A48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857B7-1539-FE8D-2BFB-1CFAC0AC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CCBF2-156F-AD4B-6183-56217E8E0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3BC5-BE88-4401-92C9-96110A3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7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125B-5919-EE0B-0469-759EEF85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A01C9-8EDB-C155-8150-BB36FF2D5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012EC-D184-B5A8-2694-2CCDA126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5DCD-2735-4300-91B2-DA52A2E5A48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A3462-1F38-8DDA-E297-78551780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BEBD5-5AB6-A52F-5D0D-2758CE5E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3BC5-BE88-4401-92C9-96110A3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4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CE950-900C-91FB-B711-2947E0A4E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DD141-F1B5-640F-93CE-D6D05071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B4A5E-1F84-A6C4-3C28-E3B5CE60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5DCD-2735-4300-91B2-DA52A2E5A48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B9558-7583-21FF-243F-6823E98F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18A8D-F84E-B98B-E5F1-137B4A78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3BC5-BE88-4401-92C9-96110A3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7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3BED-09FD-C56A-319B-BFD3682B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72A4C-4AC3-F77D-E0D6-9F6DF6194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D4A7C-AD48-35B7-6413-26FBDD55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5DCD-2735-4300-91B2-DA52A2E5A48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C2ACF-F37C-539B-324D-2A69B795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D2D95-6F4C-B975-D58C-2A7512BF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3BC5-BE88-4401-92C9-96110A3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8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BD9C-92EC-A6BD-D6B8-DCBD0819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D3223-C6A6-439D-9F12-E01439628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7218E-CE82-2B3C-4154-42F4B4F6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5DCD-2735-4300-91B2-DA52A2E5A48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3936E-223D-33DA-2F04-F00BB243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9C36B-D223-16DC-C7C2-232130DC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3BC5-BE88-4401-92C9-96110A3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3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C633-1ED0-B40C-F575-E0F6ED2C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72C7-DD94-B829-8B7D-2830BB736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85740-DE2F-C978-96F9-84997A8B1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F94AD-9FCC-61A0-B37B-B7325DB6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5DCD-2735-4300-91B2-DA52A2E5A48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686C0-E683-B135-3F47-C80ACEA1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6F9D1-5134-AA26-12DE-202FF4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3BC5-BE88-4401-92C9-96110A3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9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D508-559B-0FE0-C352-6FC722D27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CA015-1A14-AD77-E3D8-9F01B6749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CCFED-3180-C785-1204-0627CB827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4B6C7-8450-B04D-861B-3397EF7C0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6E7A46-089D-8A16-F881-BEDCCD29B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4A141-834E-515B-2E0C-11EDC3B5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5DCD-2735-4300-91B2-DA52A2E5A48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4598E-2684-CE8E-C471-8DD65CFC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53603-03FD-8AA1-5C97-51014B54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3BC5-BE88-4401-92C9-96110A3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1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23E6-6176-B685-56B8-4D7B7A78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A266F-721E-A212-6B9F-5A24B118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5DCD-2735-4300-91B2-DA52A2E5A48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7E121-C608-482C-E003-0E54D04F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921CE-3D41-F5CD-18D0-7D4B99A7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3BC5-BE88-4401-92C9-96110A3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4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B0FED-8DDF-41AD-90D8-26A6BAE7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5DCD-2735-4300-91B2-DA52A2E5A48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7B10A-E7D3-FB82-1ADD-7E3625C2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1D348-7820-ABA6-2E29-C6ED92C9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3BC5-BE88-4401-92C9-96110A3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3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0596-598B-FD8F-01E4-5EDB4570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6A2C8-FDBC-2E7A-1142-559506CA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1F60C-C22E-CFB7-E594-A7DD07D79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77B7F-CCC1-5042-E485-2A79C9AA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5DCD-2735-4300-91B2-DA52A2E5A48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146B0-EC33-68CD-8FCE-2EA7AECB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745FC-F450-B311-CAF1-7AA5B57B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3BC5-BE88-4401-92C9-96110A3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2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4F15-3A9E-06DA-7EFA-A3DFAE6E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5CB9F-5A3E-C808-FC91-AD7758BF4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939DF-E6DC-1207-A410-6524F2BD3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8321F-38F0-30A6-18CB-00FA0BC0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F5DCD-2735-4300-91B2-DA52A2E5A48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68A7B-DA43-D25C-3D84-F05ED5F9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CBACC-9E5A-B276-CA95-FDDEA92F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3BC5-BE88-4401-92C9-96110A3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6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AEC21-DA5E-4289-9414-BE8700DD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1F893-079E-B8C2-2AC2-24216A65F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35825-6EC3-21C3-00C5-EED6DC4F4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F5DCD-2735-4300-91B2-DA52A2E5A48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85F99-32C3-760D-B86F-839C3618A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33A2C-3D33-3A3C-9000-AD83B4179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3BC5-BE88-4401-92C9-96110A3F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5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4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9.xml"/><Relationship Id="rId7" Type="http://schemas.openxmlformats.org/officeDocument/2006/relationships/image" Target="../media/image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image" Target="../media/image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9.xml"/><Relationship Id="rId7" Type="http://schemas.openxmlformats.org/officeDocument/2006/relationships/image" Target="../media/image1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5978-2EE1-411C-EF4A-D44B863BD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Slido</a:t>
            </a:r>
            <a:r>
              <a:rPr lang="en-US"/>
              <a:t> for Final </a:t>
            </a:r>
            <a:r>
              <a:rPr lang="en-US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FD5E7-F4F3-AFA8-0B6A-CFD121A2C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7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D4A278-DB52-F0CC-1C3A-3ACACB49FFFE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EEC128-347F-AAFB-3AAE-0095C312491B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EE3EF4-A8CE-3070-2A2E-3FE37353BF0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600" b="1">
                <a:solidFill>
                  <a:srgbClr val="5B5B5B"/>
                </a:solidFill>
              </a:rPr>
              <a:t>Join at slido.com</a:t>
            </a:r>
            <a:br>
              <a:rPr lang="da-DK" sz="3600" b="1">
                <a:solidFill>
                  <a:srgbClr val="5B5B5B"/>
                </a:solidFill>
              </a:rPr>
            </a:br>
            <a:r>
              <a:rPr lang="da-DK" sz="3600" b="1">
                <a:solidFill>
                  <a:srgbClr val="5B5B5B"/>
                </a:solidFill>
              </a:rPr>
              <a:t>#1810048</a:t>
            </a:r>
            <a:endParaRPr lang="en-US" sz="3600" b="1">
              <a:solidFill>
                <a:srgbClr val="5B5B5B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6DD679-1500-F6C6-14BB-FB1B57AED22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joining instructions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5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01BC7D-B1E1-D725-8352-7ABEA43B5246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A952EB-ADC4-7FB0-B0D5-EBC9102A9C8A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12713C-24AA-017A-5D9F-273EA5FD625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How are you feeling about the final project right now?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1CC71D-EA42-A56D-D9A5-494CDCCB580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25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5196D7-4831-F182-438A-AB8E00C2220B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C058F5-16CB-08A1-B3F0-CB8E2D2902AC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7B4C1C-E5E8-6056-F0A0-75C9DA1021A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Are you on track with the final project?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EF603-E889-2595-C185-ABD6ADDF6B1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263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7417EF-C4D2-857B-DEAE-6C676B32577E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057179-6D65-8531-9384-4B9ED8095F87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0F1822-F113-22CA-AEDC-DAE69B82D7F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How do you feel about working with your TA for the project so far?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68BB0E-88A0-B69A-0317-92023B4FD24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 sz="14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1400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8.0.4807"/>
  <p:tag name="SLIDO_PRESENTATION_ID" val="00000000-0000-0000-0000-000000000000"/>
  <p:tag name="SLIDO_EVENT_UUID" val="920741f5-0e8c-48a0-aa0b-b8aac9379cc2"/>
  <p:tag name="SLIDO_EVENT_SECTION_UUID" val="0745e0b3-b89c-435e-be78-2bbb12950fc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DcxNDMxNjh9"/>
  <p:tag name="SLIDO_TYPE" val="SlidoPoll"/>
  <p:tag name="SLIDO_POLL_UUID" val="b9f19c2c-32b7-41f2-afbe-31684ad55e3b"/>
  <p:tag name="SLIDO_TIMELINE" val="W3sicG9sbFF1ZXN0aW9uVXVpZCI6IjZjNDg0NTQ4LWFlY2ItNDVhMi05MjI2LWI1ZDgxNDY0ODY4NiIsInNob3dSZXN1bHRzIjp0cnVlLCJzaG93Q29ycmVjdEFuc3dlcnMiOmZhbHNlLCJ2b3RpbmdMb2NrZWQiOmZhbHNlfV0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DcxNDMzMjN9"/>
  <p:tag name="SLIDO_TYPE" val="SlidoPoll"/>
  <p:tag name="SLIDO_POLL_UUID" val="2024c8f8-7c36-4a08-9d03-5af184179c73"/>
  <p:tag name="SLIDO_TIMELINE" val="W3sicG9sbFF1ZXN0aW9uVXVpZCI6IjYwNGI5NjA4LTBmN2YtNDIwMC1hMmY0LWJkNWNkMmY3NWJkYSIsInNob3dSZXN1bHRzIjp0cnVlLCJzaG93Q29ycmVjdEFuc3dlcnMiOmZhbHNlLCJ2b3RpbmdMb2NrZWQiOmZhbHNlfV0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Rati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DcxNDQ5Njd9"/>
  <p:tag name="SLIDO_TYPE" val="SlidoJoini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Joi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DcxNDA5MjR9"/>
  <p:tag name="SLIDO_TYPE" val="SlidoPoll"/>
  <p:tag name="SLIDO_POLL_UUID" val="9932fda0-d97f-4dce-88b0-ff5d7381b879"/>
  <p:tag name="SLIDO_TIMELINE" val="W3sicG9sbFF1ZXN0aW9uVXVpZCI6IjEyYWRlMzhjLWE4MDktNDQzMC05YjQ0LWUzZmI1MTZjNDY2NSIsInNob3dSZXN1bHRzIjp0cnVlLCJzaG93Q29ycmVjdEFuc3dlcnMiOmZhbHNlLCJ2b3RpbmdMb2NrZWQiOmZhbHNlfV0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WordClou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155</Words>
  <Application>Microsoft Office PowerPoint</Application>
  <PresentationFormat>Widescreen</PresentationFormat>
  <Paragraphs>13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Slido for Final Project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Slido for Final Project</dc:title>
  <dc:creator>Yoder, Jason</dc:creator>
  <cp:lastModifiedBy>Yoder, Jason</cp:lastModifiedBy>
  <cp:revision>3</cp:revision>
  <dcterms:created xsi:type="dcterms:W3CDTF">2024-02-05T13:47:51Z</dcterms:created>
  <dcterms:modified xsi:type="dcterms:W3CDTF">2024-02-26T15:07:16Z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1.8.0.4807</vt:lpwstr>
  </property>
</Properties>
</file>