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3" r:id="rId6"/>
    <p:sldId id="295" r:id="rId7"/>
    <p:sldId id="296" r:id="rId8"/>
    <p:sldId id="305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37423-F8ED-59B4-4CF9-6786318F1188}" v="24" dt="2022-02-18T03:04:55.328"/>
    <p1510:client id="{9FDED6FE-7998-42D1-A909-F13EACCB0A40}" v="3" dt="2022-02-18T05:56:17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 autoAdjust="0"/>
    <p:restoredTop sz="91903" autoAdjust="0"/>
  </p:normalViewPr>
  <p:slideViewPr>
    <p:cSldViewPr snapToObjects="1">
      <p:cViewPr varScale="1">
        <p:scale>
          <a:sx n="78" d="100"/>
          <a:sy n="78" d="100"/>
        </p:scale>
        <p:origin x="18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forth-Harmon, Meg" userId="S::gofortma@rose-hulman.edu::8ab44971-bda8-4e82-bab3-61374cda27c2" providerId="AD" clId="Web-{12337423-F8ED-59B4-4CF9-6786318F1188}"/>
    <pc:docChg chg="modSld sldOrd">
      <pc:chgData name="Goforth-Harmon, Meg" userId="S::gofortma@rose-hulman.edu::8ab44971-bda8-4e82-bab3-61374cda27c2" providerId="AD" clId="Web-{12337423-F8ED-59B4-4CF9-6786318F1188}" dt="2022-02-18T03:04:55.328" v="23" actId="1076"/>
      <pc:docMkLst>
        <pc:docMk/>
      </pc:docMkLst>
      <pc:sldChg chg="ord">
        <pc:chgData name="Goforth-Harmon, Meg" userId="S::gofortma@rose-hulman.edu::8ab44971-bda8-4e82-bab3-61374cda27c2" providerId="AD" clId="Web-{12337423-F8ED-59B4-4CF9-6786318F1188}" dt="2022-02-18T03:04:36.859" v="1"/>
        <pc:sldMkLst>
          <pc:docMk/>
          <pc:sldMk cId="1360244471" sldId="295"/>
        </pc:sldMkLst>
      </pc:sldChg>
      <pc:sldChg chg="modSp ord">
        <pc:chgData name="Goforth-Harmon, Meg" userId="S::gofortma@rose-hulman.edu::8ab44971-bda8-4e82-bab3-61374cda27c2" providerId="AD" clId="Web-{12337423-F8ED-59B4-4CF9-6786318F1188}" dt="2022-02-18T03:04:55.328" v="23" actId="1076"/>
        <pc:sldMkLst>
          <pc:docMk/>
          <pc:sldMk cId="3925319569" sldId="296"/>
        </pc:sldMkLst>
        <pc:picChg chg="mod">
          <ac:chgData name="Goforth-Harmon, Meg" userId="S::gofortma@rose-hulman.edu::8ab44971-bda8-4e82-bab3-61374cda27c2" providerId="AD" clId="Web-{12337423-F8ED-59B4-4CF9-6786318F1188}" dt="2022-02-18T03:04:55.328" v="23" actId="1076"/>
          <ac:picMkLst>
            <pc:docMk/>
            <pc:sldMk cId="3925319569" sldId="296"/>
            <ac:picMk id="1026" creationId="{00000000-0000-0000-0000-000000000000}"/>
          </ac:picMkLst>
        </pc:picChg>
      </pc:sldChg>
    </pc:docChg>
  </pc:docChgLst>
  <pc:docChgLst>
    <pc:chgData name="Patwari, Vishrut" userId="S::patwarv@rose-hulman.edu::04304e12-ffb9-46e5-bee5-8ad8ed87e337" providerId="AD" clId="Web-{9FDED6FE-7998-42D1-A909-F13EACCB0A40}"/>
    <pc:docChg chg="modSld">
      <pc:chgData name="Patwari, Vishrut" userId="S::patwarv@rose-hulman.edu::04304e12-ffb9-46e5-bee5-8ad8ed87e337" providerId="AD" clId="Web-{9FDED6FE-7998-42D1-A909-F13EACCB0A40}" dt="2022-02-18T05:56:17.788" v="2" actId="1076"/>
      <pc:docMkLst>
        <pc:docMk/>
      </pc:docMkLst>
      <pc:sldChg chg="modSp">
        <pc:chgData name="Patwari, Vishrut" userId="S::patwarv@rose-hulman.edu::04304e12-ffb9-46e5-bee5-8ad8ed87e337" providerId="AD" clId="Web-{9FDED6FE-7998-42D1-A909-F13EACCB0A40}" dt="2022-02-18T05:56:17.788" v="2" actId="1076"/>
        <pc:sldMkLst>
          <pc:docMk/>
          <pc:sldMk cId="3925319569" sldId="296"/>
        </pc:sldMkLst>
        <pc:picChg chg="mod">
          <ac:chgData name="Patwari, Vishrut" userId="S::patwarv@rose-hulman.edu::04304e12-ffb9-46e5-bee5-8ad8ed87e337" providerId="AD" clId="Web-{9FDED6FE-7998-42D1-A909-F13EACCB0A40}" dt="2022-02-18T05:56:17.788" v="2" actId="1076"/>
          <ac:picMkLst>
            <pc:docMk/>
            <pc:sldMk cId="3925319569" sldId="296"/>
            <ac:picMk id="2" creationId="{00000000-0000-0000-0000-000000000000}"/>
          </ac:picMkLst>
        </pc:picChg>
        <pc:picChg chg="mod">
          <ac:chgData name="Patwari, Vishrut" userId="S::patwarv@rose-hulman.edu::04304e12-ffb9-46e5-bee5-8ad8ed87e337" providerId="AD" clId="Web-{9FDED6FE-7998-42D1-A909-F13EACCB0A40}" dt="2022-02-18T05:56:15.148" v="1" actId="1076"/>
          <ac:picMkLst>
            <pc:docMk/>
            <pc:sldMk cId="3925319569" sldId="296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eclip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Eclipse </a:t>
            </a:r>
            <a:r>
              <a:rPr lang="en-US" sz="2500" dirty="0" err="1"/>
              <a:t>PlantUML</a:t>
            </a:r>
            <a:r>
              <a:rPr lang="en-US" sz="2500" dirty="0"/>
              <a:t> Plugin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Information</a:t>
            </a:r>
          </a:p>
          <a:p>
            <a:r>
              <a:rPr lang="en-US" sz="3600" dirty="0"/>
              <a:t>Overload!</a:t>
            </a:r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41" y="1627485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-162272" y="203377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endParaRPr lang="en-US" sz="2400" dirty="0"/>
          </a:p>
          <a:p>
            <a:r>
              <a:rPr lang="en-US" sz="2400" dirty="0"/>
              <a:t>then remove extra 	</a:t>
            </a:r>
            <a:r>
              <a:rPr lang="en-US" sz="2400"/>
              <a:t>    -&gt;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74" y="14595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D462D-AEE2-4D23-8068-CEEF7E727F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3E2025-CEA9-40D8-9D09-7FAEC8DF7F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76D278-1F25-46D9-AA20-4FA17B137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9661</TotalTime>
  <Words>40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CSSE 220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945</cp:revision>
  <cp:lastPrinted>2008-10-29T02:15:06Z</cp:lastPrinted>
  <dcterms:created xsi:type="dcterms:W3CDTF">2011-01-13T14:36:30Z</dcterms:created>
  <dcterms:modified xsi:type="dcterms:W3CDTF">2024-02-26T15:14:07Z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