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79" r:id="rId7"/>
    <p:sldId id="280" r:id="rId8"/>
    <p:sldId id="259" r:id="rId9"/>
    <p:sldId id="278" r:id="rId10"/>
    <p:sldId id="26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94694"/>
  </p:normalViewPr>
  <p:slideViewPr>
    <p:cSldViewPr snapToGrid="0">
      <p:cViewPr varScale="1">
        <p:scale>
          <a:sx n="81" d="100"/>
          <a:sy n="81" d="100"/>
        </p:scale>
        <p:origin x="15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5A5279C-5872-4ABE-BADC-65534625BCA5}"/>
    <pc:docChg chg="modSld">
      <pc:chgData name="Yoder, Jason" userId="28f4d4d8-da04-4f86-b14d-a21675737bc5" providerId="ADAL" clId="{85A5279C-5872-4ABE-BADC-65534625BCA5}" dt="2023-11-21T17:27:47.443" v="45" actId="1076"/>
      <pc:docMkLst>
        <pc:docMk/>
      </pc:docMkLst>
      <pc:sldChg chg="modSp mod">
        <pc:chgData name="Yoder, Jason" userId="28f4d4d8-da04-4f86-b14d-a21675737bc5" providerId="ADAL" clId="{85A5279C-5872-4ABE-BADC-65534625BCA5}" dt="2023-11-21T17:27:47.443" v="45" actId="1076"/>
        <pc:sldMkLst>
          <pc:docMk/>
          <pc:sldMk cId="0" sldId="256"/>
        </pc:sldMkLst>
        <pc:spChg chg="mod">
          <ac:chgData name="Yoder, Jason" userId="28f4d4d8-da04-4f86-b14d-a21675737bc5" providerId="ADAL" clId="{85A5279C-5872-4ABE-BADC-65534625BCA5}" dt="2023-11-21T17:27:47.443" v="45" actId="1076"/>
          <ac:spMkLst>
            <pc:docMk/>
            <pc:sldMk cId="0" sldId="256"/>
            <ac:spMk id="6" creationId="{A91D2F55-F765-C74E-8E61-F43E815804EE}"/>
          </ac:spMkLst>
        </pc:spChg>
      </pc:sldChg>
    </pc:docChg>
  </pc:docChgLst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 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D2F55-F765-C74E-8E61-F43E815804EE}"/>
              </a:ext>
            </a:extLst>
          </p:cNvPr>
          <p:cNvSpPr/>
          <p:nvPr/>
        </p:nvSpPr>
        <p:spPr>
          <a:xfrm>
            <a:off x="304800" y="4661263"/>
            <a:ext cx="8534400" cy="20283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OOAndExceptionsQuiz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695EC-421F-32CE-A5DD-39A0356C8DD8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9B3DA-81E4-BD62-DD1E-B7053789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794715" y="4062331"/>
            <a:ext cx="5499279" cy="934672"/>
          </a:xfrm>
          <a:prstGeom prst="wedgeRectCallout">
            <a:avLst>
              <a:gd name="adj1" fmla="val -8135"/>
              <a:gd name="adj2" fmla="val -1332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stored in an </a:t>
            </a:r>
            <a:r>
              <a:rPr lang="en-US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65170" y="1828800"/>
            <a:ext cx="4548509" cy="532440"/>
          </a:xfrm>
          <a:prstGeom prst="wedgeRectCallout">
            <a:avLst>
              <a:gd name="adj1" fmla="val -14508"/>
              <a:gd name="adj2" fmla="val 19486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no number appears, then implicitly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2C6159-3B9E-3C47-967E-4B74FA50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118" y="2691684"/>
            <a:ext cx="6339836" cy="1113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1FB82-1BA5-E44D-AB31-9FA4304DD234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-&gt;"1..10" Employee</a:t>
            </a:r>
          </a:p>
        </p:txBody>
      </p:sp>
    </p:spTree>
    <p:extLst>
      <p:ext uri="{BB962C8B-B14F-4D97-AF65-F5344CB8AC3E}">
        <p14:creationId xmlns:p14="http://schemas.microsoft.com/office/powerpoint/2010/main" val="755653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397" y="3580326"/>
            <a:ext cx="3484562" cy="1751400"/>
          </a:xfrm>
          <a:prstGeom prst="wedgeRectCallout">
            <a:avLst>
              <a:gd name="adj1" fmla="val 29805"/>
              <a:gd name="adj2" fmla="val -13130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417454" y="3348506"/>
            <a:ext cx="4530376" cy="2009105"/>
          </a:xfrm>
          <a:prstGeom prst="wedgeRectCallout">
            <a:avLst>
              <a:gd name="adj1" fmla="val -30385"/>
              <a:gd name="adj2" fmla="val -1118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'*'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F574B0-9AE5-5243-827F-C0E5330C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88" y="1416943"/>
            <a:ext cx="7989319" cy="140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2145C-D197-A64F-B468-0F2DFECCB8FE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"2"-&gt;"*" Employee</a:t>
            </a:r>
          </a:p>
        </p:txBody>
      </p:sp>
    </p:spTree>
    <p:extLst>
      <p:ext uri="{BB962C8B-B14F-4D97-AF65-F5344CB8AC3E}">
        <p14:creationId xmlns:p14="http://schemas.microsoft.com/office/powerpoint/2010/main" val="249746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57568" y="335594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6208" y="48971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46408" y="20552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16528" y="388946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904648" y="258806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898168" y="299522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89248" y="387110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68008" y="456410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60C1-D1EC-D949-9B0B-19742F15A219}"/>
              </a:ext>
            </a:extLst>
          </p:cNvPr>
          <p:cNvSpPr txBox="1"/>
          <p:nvPr/>
        </p:nvSpPr>
        <p:spPr>
          <a:xfrm>
            <a:off x="3683358" y="2021983"/>
            <a:ext cx="504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EventParser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EventType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/>
              <a:t>Event</a:t>
            </a:r>
            <a:r>
              <a:rPr lang="en-US" sz="2400"/>
              <a:t> objects?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48917-A6F3-7A47-B6DE-65F3584648E5}"/>
              </a:ext>
            </a:extLst>
          </p:cNvPr>
          <p:cNvSpPr txBox="1"/>
          <p:nvPr/>
        </p:nvSpPr>
        <p:spPr>
          <a:xfrm>
            <a:off x="3966694" y="4456090"/>
            <a:ext cx="42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Where are the references to these objects stored?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8868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2861" y="330603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1501" y="484719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21701" y="200535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391821" y="3839555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379941" y="2538155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373461" y="2945315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464541" y="3821195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443301" y="4514195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71" y="1442358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7150" y="2047741"/>
            <a:ext cx="459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single parser object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8513" y="3232596"/>
            <a:ext cx="4662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All </a:t>
            </a:r>
            <a:r>
              <a:rPr lang="en-US" sz="1400" i="1" err="1"/>
              <a:t>EventType</a:t>
            </a:r>
            <a:r>
              <a:rPr lang="en-US" sz="1400"/>
              <a:t> instances use the same </a:t>
            </a:r>
            <a:r>
              <a:rPr lang="en-US" sz="1400" i="1" err="1"/>
              <a:t>EventParser</a:t>
            </a:r>
            <a:r>
              <a:rPr lang="en-US" sz="1400"/>
              <a:t>. Each </a:t>
            </a:r>
            <a:r>
              <a:rPr lang="en-US" sz="1400" i="1" err="1"/>
              <a:t>EventType</a:t>
            </a:r>
            <a:r>
              <a:rPr lang="en-US" sz="140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4271" y="4722388"/>
            <a:ext cx="4774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An </a:t>
            </a:r>
            <a:r>
              <a:rPr lang="en-US" sz="1400" i="1"/>
              <a:t>Event</a:t>
            </a:r>
            <a:r>
              <a:rPr lang="en-US" sz="1400"/>
              <a:t> always has two </a:t>
            </a:r>
            <a:r>
              <a:rPr lang="en-US" sz="1400" i="1" err="1"/>
              <a:t>EventTypes</a:t>
            </a:r>
            <a:endParaRPr lang="en-US" sz="1400" i="1"/>
          </a:p>
          <a:p>
            <a:r>
              <a:rPr lang="en-US" sz="1400"/>
              <a:t>E.g., maybe there is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National level </a:t>
            </a:r>
            <a:r>
              <a:rPr lang="en-US" sz="1400" i="1" err="1"/>
              <a:t>EventType</a:t>
            </a:r>
            <a:r>
              <a:rPr lang="en-US" sz="1400"/>
              <a:t> (large categories like entertainment/conference/etc.)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Regional level </a:t>
            </a:r>
            <a:r>
              <a:rPr lang="en-US" sz="1400" i="1" err="1"/>
              <a:t>EventType</a:t>
            </a:r>
            <a:r>
              <a:rPr lang="en-US" sz="1400"/>
              <a:t> (more specific to local area: parade, county fair, etc.)</a:t>
            </a:r>
          </a:p>
        </p:txBody>
      </p:sp>
    </p:spTree>
    <p:extLst>
      <p:ext uri="{BB962C8B-B14F-4D97-AF65-F5344CB8AC3E}">
        <p14:creationId xmlns:p14="http://schemas.microsoft.com/office/powerpoint/2010/main" val="759664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334</Words>
  <Application>Microsoft Office PowerPoint</Application>
  <PresentationFormat>On-screen Show (4:3)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10</cp:revision>
  <cp:lastPrinted>2012-01-26T10:38:16Z</cp:lastPrinted>
  <dcterms:created xsi:type="dcterms:W3CDTF">2011-04-27T01:38:22Z</dcterms:created>
  <dcterms:modified xsi:type="dcterms:W3CDTF">2024-02-26T15:15:37Z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