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05" r:id="rId4"/>
    <p:sldId id="306" r:id="rId5"/>
    <p:sldId id="293" r:id="rId6"/>
    <p:sldId id="313" r:id="rId7"/>
    <p:sldId id="314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85034" autoAdjust="0"/>
  </p:normalViewPr>
  <p:slideViewPr>
    <p:cSldViewPr snapToObjects="1">
      <p:cViewPr varScale="1">
        <p:scale>
          <a:sx n="73" d="100"/>
          <a:sy n="73" d="100"/>
        </p:scale>
        <p:origin x="13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1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24575,'182'16'0,"-19"-1"0,482-13 0,-310-4 0,-82 2-1365,-228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2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24575,'931'0'0,"-860"-3"0,72-13 0,-57 5 0,86-16 0,-172 27 0,0 0 0,0 0 0,0 0 0,0 0 0,0 0 0,1 0 0,-1 0 0,0 0 0,0 0 0,0 0 0,1 0 0,-1 0 0,0 0 0,0 0 0,0 0 0,0 0 0,1 0 0,-1 0 0,0 0 0,0 0 0,0 0 0,0 0 0,1 0 0,-1 0 0,0-1 0,0 1 0,0 0 0,0 0 0,0 0 0,1 0 0,-1 0 0,0 0 0,0 0 0,0-1 0,0 1 0,0 0 0,0 0 0,0 0 0,0 0 0,0-1 0,0 1 0,0 0 0,1 0 0,-1 0 0,0 0 0,0-1 0,0 1 0,0 0 0,0 0 0,0 0 0,0-1 0,-1 1 0,1 0 0,0 0 0,0 0 0,0 0 0,0-1 0,0 1 0,0 0 0,0 0 0,0 0 0,0 0 0,0 0 0,-1-1 0,-15-11 0,-27-11 0,20 13 0,3 2 0,-1-2 0,-27-16 0,44 23 0,0 1 0,0-1 0,1 0 0,-1 0 0,1 0 0,-1 0 0,1-1 0,0 1 0,1-1 0,-1 0 0,0 0 0,1 0 0,0 0 0,0 0 0,0-1 0,1 1 0,-3-9 0,4 12 0,0 0 0,0 0 0,0 0 0,0 0 0,-1 0 0,1 0 0,1 0 0,-1 0 0,0 0 0,0 0 0,0 0 0,0 0 0,1 0 0,-1 0 0,1 0 0,-1 0 0,0 0 0,1 0 0,0 0 0,-1 1 0,1-1 0,-1 0 0,1 0 0,0 0 0,0 1 0,-1-1 0,3-1 0,-1 2 0,0-1 0,0 0 0,0 1 0,1 0 0,-1-1 0,0 1 0,0 0 0,0 0 0,1 0 0,-1 0 0,0 0 0,3 1 0,6 2 0,-1 0 0,0 0 0,0 1 0,12 7 0,-9-5 0,-1 1 0,0 1 0,-1 0 0,0 0 0,0 1 0,-1 1 0,0 0 0,10 13 0,-16-18 0,-1 0 0,0 1 0,0 0 0,0 0 0,0 0 0,-1 0 0,0 0 0,0 0 0,-1 1 0,0-1 0,0 0 0,0 1 0,-1-1 0,0 1 0,0-1 0,-1 1 0,1-1 0,-2 1 0,-2 10 0,0-5 0,-1-1 0,0-1 0,0 1 0,-1-1 0,0 0 0,-15 17 0,-13 23 0,6 19-1365,20-51-5461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6:11:29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2946 0,'-1575'0,"1528"3,0 2,-76 17,-46 5,115-21,-77 20,34-5,13-6,-2-4,-119 2,-85-15,252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27,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hyperlink" Target="https://github.com/RHIT-CSSE/csse220/tree/master/Docs/ExampleDesign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/>
              <a:t>Variable Scope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B67C-EF48-998C-3AFC-31304802D527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41497-5F64-FF61-176C-4F45ACBF6A1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E0AB-8988-4BB4-9454-AAE0781E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Dependencies, Coupling, Cohesion</a:t>
            </a:r>
          </a:p>
          <a:p>
            <a:r>
              <a:rPr lang="en-US" dirty="0"/>
              <a:t>Variable Scoping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Questions about DPs thus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store required information</a:t>
            </a:r>
            <a:r>
              <a:rPr lang="en-US" dirty="0">
                <a:highlight>
                  <a:srgbClr val="FFFF00"/>
                </a:highlight>
              </a:rPr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access the required information</a:t>
            </a:r>
            <a:r>
              <a:rPr lang="en-US" dirty="0">
                <a:highlight>
                  <a:srgbClr val="FFFF00"/>
                </a:highlight>
              </a:rPr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Data should </a:t>
            </a:r>
            <a:r>
              <a:rPr lang="en-US" b="1" dirty="0">
                <a:highlight>
                  <a:srgbClr val="FFFF00"/>
                </a:highlight>
              </a:rPr>
              <a:t>not be duplicated</a:t>
            </a:r>
            <a:r>
              <a:rPr lang="en-US" dirty="0">
                <a:highlight>
                  <a:srgbClr val="FFFF00"/>
                </a:highlight>
              </a:rPr>
              <a:t> (id/identifiers are OK!)</a:t>
            </a:r>
            <a:endParaRPr lang="en-US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Nouns should become classes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Classes should have intelligent behaviors</a:t>
            </a:r>
            <a:r>
              <a:rPr lang="en-US" dirty="0">
                <a:highlight>
                  <a:srgbClr val="FFFF00"/>
                </a:highlight>
              </a:rPr>
              <a:t> (methods) </a:t>
            </a:r>
            <a:r>
              <a:rPr lang="en-US" b="1" dirty="0">
                <a:highlight>
                  <a:srgbClr val="FFFF00"/>
                </a:highlight>
              </a:rPr>
              <a:t>that may operate on their data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Functionality should be </a:t>
            </a:r>
            <a:r>
              <a:rPr lang="en-US" sz="2400" b="1" dirty="0">
                <a:highlight>
                  <a:srgbClr val="FFFF00"/>
                </a:highlight>
              </a:rPr>
              <a:t>distributed efficiently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Each class should have a single responsibility</a:t>
            </a:r>
            <a:r>
              <a:rPr lang="en-US" dirty="0">
                <a:highlight>
                  <a:srgbClr val="FFFF00"/>
                </a:highlight>
              </a:rPr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Minimize dependencies</a:t>
            </a:r>
            <a:r>
              <a:rPr lang="en-US" sz="2400" dirty="0">
                <a:highlight>
                  <a:srgbClr val="FFFF00"/>
                </a:highlight>
              </a:rPr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Don't duplicate</a:t>
            </a:r>
            <a:r>
              <a:rPr lang="en-US" sz="2400" dirty="0">
                <a:highlight>
                  <a:srgbClr val="FFFF00"/>
                </a:highlight>
              </a:rPr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Similar "chunks" of code should be </a:t>
            </a:r>
            <a:r>
              <a:rPr lang="en-US" b="1" dirty="0">
                <a:highlight>
                  <a:srgbClr val="FFFF00"/>
                </a:highlight>
              </a:rPr>
              <a:t>unified into functions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ECD-8183-55EE-2AE4-41CF636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DPs for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06D-B5E3-38EB-E7A1-3B34C057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600200"/>
            <a:ext cx="5114925" cy="2392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https://github.com/RHIT-CSSE/csse220/tree/master/Docs/ExampleDesignProblems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3484C-A117-05BB-2909-5FBE4236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4" y="3505200"/>
            <a:ext cx="5387770" cy="2268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416B3-746A-CEDF-0C4E-E93A7CBC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437" y="1524000"/>
            <a:ext cx="2593175" cy="51279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14:cNvPr>
              <p14:cNvContentPartPr/>
              <p14:nvPr/>
            </p14:nvContentPartPr>
            <p14:xfrm>
              <a:off x="6495145" y="5443796"/>
              <a:ext cx="57744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6505" y="5434796"/>
                <a:ext cx="595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14:cNvPr>
              <p14:cNvContentPartPr/>
              <p14:nvPr/>
            </p14:nvContentPartPr>
            <p14:xfrm>
              <a:off x="6085105" y="6044996"/>
              <a:ext cx="514440" cy="171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465" y="6036356"/>
                <a:ext cx="532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14:cNvPr>
              <p14:cNvContentPartPr/>
              <p14:nvPr/>
            </p14:nvContentPartPr>
            <p14:xfrm>
              <a:off x="6643465" y="6106196"/>
              <a:ext cx="106092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9465" y="5998196"/>
                <a:ext cx="116856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5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15537</TotalTime>
  <Words>357</Words>
  <Application>Microsoft Office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CSSE 220</vt:lpstr>
      <vt:lpstr>Outline</vt:lpstr>
      <vt:lpstr>Review</vt:lpstr>
      <vt:lpstr>Review</vt:lpstr>
      <vt:lpstr>Review</vt:lpstr>
      <vt:lpstr>Questions about DPs thus far?</vt:lpstr>
      <vt:lpstr>Example DPs for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273</cp:revision>
  <cp:lastPrinted>2015-09-17T13:25:27Z</cp:lastPrinted>
  <dcterms:created xsi:type="dcterms:W3CDTF">2007-11-19T15:20:41Z</dcterms:created>
  <dcterms:modified xsi:type="dcterms:W3CDTF">2023-03-27T16:11:30Z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