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346" r:id="rId2"/>
    <p:sldId id="323" r:id="rId3"/>
    <p:sldId id="324" r:id="rId4"/>
    <p:sldId id="322" r:id="rId5"/>
    <p:sldId id="305" r:id="rId6"/>
    <p:sldId id="347" r:id="rId7"/>
    <p:sldId id="295" r:id="rId8"/>
    <p:sldId id="2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view Guidelines" id="{C1BC4D8B-63DE-4E38-BB5E-A89C3A41D071}">
          <p14:sldIdLst>
            <p14:sldId id="346"/>
            <p14:sldId id="323"/>
            <p14:sldId id="324"/>
            <p14:sldId id="322"/>
            <p14:sldId id="305"/>
            <p14:sldId id="347"/>
            <p14:sldId id="295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der, Jason" initials="YJ" lastIdx="2" clrIdx="0">
    <p:extLst>
      <p:ext uri="{19B8F6BF-5375-455C-9EA6-DF929625EA0E}">
        <p15:presenceInfo xmlns:p15="http://schemas.microsoft.com/office/powerpoint/2012/main" userId="S-1-5-21-1965730717-1486086910-2027319071-745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2" autoAdjust="0"/>
    <p:restoredTop sz="94109" autoAdjust="0"/>
  </p:normalViewPr>
  <p:slideViewPr>
    <p:cSldViewPr snapToGrid="0">
      <p:cViewPr varScale="1">
        <p:scale>
          <a:sx n="155" d="100"/>
          <a:sy n="155" d="100"/>
        </p:scale>
        <p:origin x="16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der, Jason" userId="28f4d4d8-da04-4f86-b14d-a21675737bc5" providerId="ADAL" clId="{D38472CA-A2F5-472B-9D5F-A440450DF1E1}"/>
    <pc:docChg chg="custSel modSld">
      <pc:chgData name="Yoder, Jason" userId="28f4d4d8-da04-4f86-b14d-a21675737bc5" providerId="ADAL" clId="{D38472CA-A2F5-472B-9D5F-A440450DF1E1}" dt="2023-10-22T22:36:43.025" v="25" actId="1076"/>
      <pc:docMkLst>
        <pc:docMk/>
      </pc:docMkLst>
      <pc:sldChg chg="addSp delSp modSp mod">
        <pc:chgData name="Yoder, Jason" userId="28f4d4d8-da04-4f86-b14d-a21675737bc5" providerId="ADAL" clId="{D38472CA-A2F5-472B-9D5F-A440450DF1E1}" dt="2023-10-22T22:36:43.025" v="25" actId="1076"/>
        <pc:sldMkLst>
          <pc:docMk/>
          <pc:sldMk cId="493331858" sldId="323"/>
        </pc:sldMkLst>
        <pc:picChg chg="add mod">
          <ac:chgData name="Yoder, Jason" userId="28f4d4d8-da04-4f86-b14d-a21675737bc5" providerId="ADAL" clId="{D38472CA-A2F5-472B-9D5F-A440450DF1E1}" dt="2023-10-22T22:36:39.042" v="23" actId="1076"/>
          <ac:picMkLst>
            <pc:docMk/>
            <pc:sldMk cId="493331858" sldId="323"/>
            <ac:picMk id="4" creationId="{644ED54E-8F14-3C11-DA09-6B244005786B}"/>
          </ac:picMkLst>
        </pc:picChg>
        <pc:picChg chg="del">
          <ac:chgData name="Yoder, Jason" userId="28f4d4d8-da04-4f86-b14d-a21675737bc5" providerId="ADAL" clId="{D38472CA-A2F5-472B-9D5F-A440450DF1E1}" dt="2023-10-22T22:35:26.734" v="1" actId="478"/>
          <ac:picMkLst>
            <pc:docMk/>
            <pc:sldMk cId="493331858" sldId="323"/>
            <ac:picMk id="5" creationId="{EE192DCB-EF71-D384-8A85-348ADD759A71}"/>
          </ac:picMkLst>
        </pc:picChg>
        <pc:picChg chg="del">
          <ac:chgData name="Yoder, Jason" userId="28f4d4d8-da04-4f86-b14d-a21675737bc5" providerId="ADAL" clId="{D38472CA-A2F5-472B-9D5F-A440450DF1E1}" dt="2023-10-22T22:35:52.587" v="7" actId="478"/>
          <ac:picMkLst>
            <pc:docMk/>
            <pc:sldMk cId="493331858" sldId="323"/>
            <ac:picMk id="7" creationId="{35B73BA3-76EA-1951-8415-8F87135FB3C8}"/>
          </ac:picMkLst>
        </pc:picChg>
        <pc:picChg chg="add mod">
          <ac:chgData name="Yoder, Jason" userId="28f4d4d8-da04-4f86-b14d-a21675737bc5" providerId="ADAL" clId="{D38472CA-A2F5-472B-9D5F-A440450DF1E1}" dt="2023-10-22T22:36:41.410" v="24" actId="1076"/>
          <ac:picMkLst>
            <pc:docMk/>
            <pc:sldMk cId="493331858" sldId="323"/>
            <ac:picMk id="9" creationId="{4F6F6348-CD0E-237E-F72F-BB82EBC08F71}"/>
          </ac:picMkLst>
        </pc:picChg>
        <pc:picChg chg="add mod">
          <ac:chgData name="Yoder, Jason" userId="28f4d4d8-da04-4f86-b14d-a21675737bc5" providerId="ADAL" clId="{D38472CA-A2F5-472B-9D5F-A440450DF1E1}" dt="2023-10-22T22:36:43.025" v="25" actId="1076"/>
          <ac:picMkLst>
            <pc:docMk/>
            <pc:sldMk cId="493331858" sldId="323"/>
            <ac:picMk id="11" creationId="{85280E58-E9F1-76BA-3FDA-95B25F2F6720}"/>
          </ac:picMkLst>
        </pc:picChg>
        <pc:picChg chg="add mod">
          <ac:chgData name="Yoder, Jason" userId="28f4d4d8-da04-4f86-b14d-a21675737bc5" providerId="ADAL" clId="{D38472CA-A2F5-472B-9D5F-A440450DF1E1}" dt="2023-10-22T22:36:37.843" v="22" actId="1076"/>
          <ac:picMkLst>
            <pc:docMk/>
            <pc:sldMk cId="493331858" sldId="323"/>
            <ac:picMk id="13" creationId="{D809E6C0-2316-2136-5402-AF7584BD9D2F}"/>
          </ac:picMkLst>
        </pc:picChg>
        <pc:inkChg chg="del">
          <ac:chgData name="Yoder, Jason" userId="28f4d4d8-da04-4f86-b14d-a21675737bc5" providerId="ADAL" clId="{D38472CA-A2F5-472B-9D5F-A440450DF1E1}" dt="2023-10-22T22:35:25.298" v="0" actId="478"/>
          <ac:inkMkLst>
            <pc:docMk/>
            <pc:sldMk cId="493331858" sldId="323"/>
            <ac:inkMk id="8" creationId="{5B348A9E-3DC3-74F7-7B1F-9929D5EFC935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3:51:45.1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24575,'231'-1'0,"254"3"0,-368 6 0,157 31 0,-192-29 0,0-5 0,124-6 0,-84-1 0,-72 2 0,-1 2 0,0 3 0,53 11 0,-30-2 0,0-3 0,1-3 0,81-2 0,776-8-52,-601 2-1261,-294 0-5513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3:51:49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0 780 24575,'1'-2'0,"-1"-1"0,1 1 0,-1-1 0,1 1 0,0 0 0,0-1 0,0 1 0,0 0 0,0-1 0,0 1 0,1 0 0,-1 0 0,4-3 0,25-24 0,-22 22 0,8-6 0,1 0 0,0 1 0,1 1 0,29-13 0,82-28 0,0 0 0,-59 22 0,73-20 0,-34 13 0,259-84 0,-245 92 0,-75 20 0,53-18 0,-32 2 0,2 4 0,0 2 0,1 4 0,1 3 0,111-4 0,-146 15 0,65 1 0,0-4 0,136-24 0,-70-6 0,217-13 0,274 41 0,-357 9 0,-190 2 0,113 20 0,41 2 0,-220-24 0,-1 1 0,0 2 0,0 2 0,-1 2 0,46 17 0,-90-26 0,33 12 0,2 0 0,0-3 0,0-1 0,70 9 0,-61-14 0,1 2 0,-1 2 0,58 18 0,130 55 0,-141-45 0,142 34 0,189 37 0,-361-91 0,94 13 0,-102-22 0,1 3 0,79 26 0,-107-26 0,0-1 0,1-2 0,1-1 0,-1-1 0,35 1 0,227 19 0,-140 12 0,-25-5 0,42-11 0,-120-16 0,-38-3 0,0 0 0,0 1 0,-1-1 0,0 2 0,1-1 0,-1 1 0,0 0 0,-1 1 0,14 10 0,-15-10 0,2 0 0,-1 0 0,1-1 0,-1 0 0,1 0 0,0 0 0,0-1 0,1-1 0,10 3 0,-17-5 0,0 0 0,1 0 0,-1 0 0,0 0 0,0 0 0,0 0 0,0-1 0,0 1 0,0-1 0,0 1 0,0-1 0,0 0 0,0 0 0,0 0 0,0 0 0,0 0 0,-1-1 0,1 1 0,-1 0 0,1-1 0,-1 1 0,1-1 0,-1 0 0,0 1 0,1-1 0,-1 0 0,0 0 0,0 0 0,0 0 0,-1 0 0,1 0 0,0 0 0,-1 0 0,1 0 0,-1-2 0,3-10 0,-2 0 0,1-1 0,-2 1 0,-1-16 0,1 19 0,-4-131 0,-20 199 0,-31 119 0,49-163 0,0 0 0,-1 0 0,0 0 0,-1-1 0,0 0 0,-1 0 0,0-1 0,-1 0 0,0-1 0,-15 12 0,-18 11 0,-65 40 0,65-46 0,0 0-455,-1-2 0,-55 23 0,46-27-6371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3:52:00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93 24575,'0'0'0,"1"-1"0,-1 0 0,0 1 0,1-1 0,-1 0 0,1 1 0,-1-1 0,1 0 0,-1 1 0,1-1 0,-1 1 0,1-1 0,-1 1 0,1-1 0,0 1 0,-1 0 0,1-1 0,0 1 0,-1 0 0,1-1 0,0 1 0,-1 0 0,3 0 0,21-6 0,-21 5 0,69-8 0,0 4 0,127 5 0,-82 3 0,878-3 0,-951-3 0,0-1 0,60-15 0,28-3 0,561 6 0,-434 19 0,524-3-1365,-754 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3:52:19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10002 24575,'1'-6'0,"-1"-1"0,1 1 0,1-1 0,-1 1 0,1 0 0,0 0 0,0-1 0,1 1 0,0 1 0,0-1 0,1 0 0,-1 1 0,1 0 0,0 0 0,0 0 0,1 0 0,0 1 0,0-1 0,0 1 0,0 0 0,0 1 0,1-1 0,7-2 0,12-6 0,0 0 0,1 2 0,0 2 0,29-7 0,55-17 0,-66 18 0,1 2 0,0 1 0,59-5 0,19 3 0,39-2 0,727 13 0,-449 4 0,1095-2 0,-1378-5 0,-133 3 0,1-1 0,-1-2 0,0 0 0,33-13 0,-22 6 0,1 2 0,0 1 0,0 2 0,61-5 0,151 7 0,-179 6 0,2309 2 0,-2228-15 0,-42 1 0,194 7 0,64-5 0,-89-38 0,-137 18 0,315-38 0,-65 12 0,-206 25 0,182-33 0,-7-31 0,-302 76 0,1 4 0,115-15 0,3-8 0,-63 10 0,111-11 0,-106 20 0,156-43 0,118-71 0,-190 83 0,-26 9 0,311-114 0,-456 144 0,223-50 0,-16 5 0,-26-4 0,41-14 0,144-51 0,-182 59 0,-142 42 0,139-48 0,299-147 0,-16-32 0,-416 205 0,-2-4 0,-3-3 0,-1-2 0,-4-5 0,113-118 0,71-130 0,-190 221 0,92-164 0,-128 195 0,-3 0 0,33-113 0,7-125 0,-23 86 0,10 3 0,95-249 0,-74 268 0,150-459 0,-154 360 0,112-393 0,-71 362 0,145-487 0,-247 766 0,-2-1 0,-2 0 0,-2-73 0,-2 67 0,2 0 0,8-58 0,24-45 0,-18 85 0,13-107 0,-23-223 0,-8 208 0,3 177 0,4-125 0,-2 112 0,1 0 0,1 0 0,0 1 0,14-34 0,56-173 0,-52 146 0,37-85 0,-58 163 0,-1 0 0,1 1 0,-1-1 0,1 0 0,-1 0 0,0 0 0,1 1 0,-1-1 0,0 0 0,0 0 0,0 0 0,0 0 0,0 0 0,0 0 0,0 1 0,0-1 0,0 0 0,0 0 0,0 0 0,0 0 0,-1 0 0,1 0 0,0 1 0,-1-1 0,1 0 0,-1 0 0,1 1 0,-1-2 0,-1 1 0,1 0 0,-1 0 0,1 1 0,-1-1 0,0 1 0,1-1 0,-1 1 0,1-1 0,-1 1 0,0 0 0,1 0 0,-1 0 0,0 0 0,-2 0 0,-12 2 0,0 1 0,-27 8 0,26-7 0,-41 10 0,1 3 0,0 2 0,-72 35 0,110-46 0,11-4 0,0-1 0,0 1 0,-14 10 0,22-14 0,0 0 0,-1 0 0,1 1 0,0-1 0,0 0 0,0 0 0,-1 0 0,1 0 0,0 0 0,0 0 0,0 0 0,-1 1 0,1-1 0,0 0 0,0 0 0,0 0 0,0 1 0,0-1 0,0 0 0,-1 0 0,1 0 0,0 1 0,0-1 0,0 0 0,0 0 0,0 0 0,0 1 0,0-1 0,0 0 0,0 0 0,0 1 0,0-1 0,0 0 0,0 0 0,0 0 0,0 1 0,0-1 0,0 0 0,0 0 0,0 0 0,1 1 0,10 1 0,15-6 0,2-5 0,0-2 0,-1-1 0,-1-1 0,0-1 0,-1-1 0,34-26 0,15-10 0,-68 48 0,-1 0 0,0 0 0,1 0 0,0 0 0,-1 1 0,1 0 0,0 0 0,0 1 0,10-2 0,-11 3 0,-1 0 0,0 0 0,1 1 0,-1 0 0,0 0 0,1 0 0,-1 0 0,0 0 0,0 1 0,0 0 0,0 0 0,0 0 0,-1 0 0,5 4 0,7 7 0,-1 0 0,0 1 0,-1 1 0,-1 0 0,0 1 0,18 33 0,-15-25 0,1 0 0,28 32 0,55 46-1365,-84-84-5461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7D565-3278-47FB-82CB-054B8DCFC962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AF30A-2A51-4DF1-9ECD-1F347E843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1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RHIT-CSSE/csse220/blob/master/Docs/grading_guide.m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raphviz.gitlab.io/download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hyperlink" Target="https://plantuml.com/eclipse" TargetMode="Externa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E4D5F-66BC-A149-9788-89AE5E7E1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4727" y="-75939"/>
            <a:ext cx="6337151" cy="1325563"/>
          </a:xfrm>
        </p:spPr>
        <p:txBody>
          <a:bodyPr/>
          <a:lstStyle/>
          <a:p>
            <a:r>
              <a:rPr lang="en-US" dirty="0"/>
              <a:t>Code Review Guidelines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D06E8C-862F-5CA6-2E90-B9D2E6A5D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24" y="2054710"/>
            <a:ext cx="9606577" cy="480328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919B71-FB21-7756-7B31-18B4B0DC4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1032" y="0"/>
            <a:ext cx="3250968" cy="257594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6A7E4AF-28C5-FE11-2CE0-394713879603}"/>
                  </a:ext>
                </a:extLst>
              </p14:cNvPr>
              <p14:cNvContentPartPr/>
              <p14:nvPr/>
            </p14:nvContentPartPr>
            <p14:xfrm>
              <a:off x="6357325" y="2720838"/>
              <a:ext cx="1265400" cy="44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6A7E4AF-28C5-FE11-2CE0-39471387960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48325" y="2712198"/>
                <a:ext cx="128304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5930EE0-00D0-19C7-6516-F079060F338A}"/>
                  </a:ext>
                </a:extLst>
              </p14:cNvPr>
              <p14:cNvContentPartPr/>
              <p14:nvPr/>
            </p14:nvContentPartPr>
            <p14:xfrm>
              <a:off x="7260925" y="2193078"/>
              <a:ext cx="2885760" cy="436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5930EE0-00D0-19C7-6516-F079060F338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51925" y="2184438"/>
                <a:ext cx="2903400" cy="45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FFFF9E0-9A1C-EF04-27E8-68B58D6D5EED}"/>
                  </a:ext>
                </a:extLst>
              </p14:cNvPr>
              <p14:cNvContentPartPr/>
              <p14:nvPr/>
            </p14:nvContentPartPr>
            <p14:xfrm>
              <a:off x="2893765" y="6420918"/>
              <a:ext cx="1290960" cy="338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FFFF9E0-9A1C-EF04-27E8-68B58D6D5EE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84765" y="6411918"/>
                <a:ext cx="130860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AB4DDBE-03F5-5A0C-EF11-69765B78DB8F}"/>
                  </a:ext>
                </a:extLst>
              </p14:cNvPr>
              <p14:cNvContentPartPr/>
              <p14:nvPr/>
            </p14:nvContentPartPr>
            <p14:xfrm>
              <a:off x="4324405" y="2670798"/>
              <a:ext cx="6600240" cy="36010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AB4DDBE-03F5-5A0C-EF11-69765B78DB8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15405" y="2661798"/>
                <a:ext cx="6617880" cy="361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6738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36854-CBDD-9A13-D932-44520D847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109" y="113742"/>
            <a:ext cx="6795781" cy="1325563"/>
          </a:xfrm>
        </p:spPr>
        <p:txBody>
          <a:bodyPr/>
          <a:lstStyle/>
          <a:p>
            <a:r>
              <a:rPr lang="en-US" dirty="0"/>
              <a:t>Final Style and Design Rubric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4ED54E-8F14-3C11-DA09-6B2440057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980" y="1165363"/>
            <a:ext cx="5862918" cy="10529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6F6348-CD0E-237E-F72F-BB82EBC08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11" y="2490926"/>
            <a:ext cx="6001588" cy="41630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280E58-E9F1-76BA-3FDA-95B25F2F67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265" y="2490926"/>
            <a:ext cx="5906324" cy="35437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809E6C0-2316-2136-5402-AF7584BD9D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3102" y="1043118"/>
            <a:ext cx="2696461" cy="119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331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376AC-1389-AEFD-B70E-3FD1D89D1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CSSE220 Grading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5C5E4-0ECB-6705-8499-7FEECDB37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74" y="1570043"/>
            <a:ext cx="10515600" cy="665905"/>
          </a:xfrm>
        </p:spPr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https://github.com/RHIT-CSSE/csse220/blob/master/Docs/grading_guide.md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8097CB-1E5E-36CE-6052-50956E46E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175" y="2114488"/>
            <a:ext cx="7774207" cy="12069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9134FA-301F-1CF8-1523-9D317B1EC6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517" y="3536558"/>
            <a:ext cx="10276513" cy="300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712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90" t="2403" r="-1"/>
          <a:stretch/>
        </p:blipFill>
        <p:spPr>
          <a:xfrm>
            <a:off x="1704658" y="3276600"/>
            <a:ext cx="5802205" cy="335129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891605" y="1771858"/>
            <a:ext cx="37240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https://graphviz.gitlab.io/download/</a:t>
            </a:r>
            <a:endParaRPr lang="en-US" dirty="0"/>
          </a:p>
          <a:p>
            <a:r>
              <a:rPr lang="en-US" dirty="0"/>
              <a:t>Windows Stable Installed (</a:t>
            </a:r>
            <a:r>
              <a:rPr lang="en-US" dirty="0" err="1"/>
              <a:t>msi</a:t>
            </a:r>
            <a:r>
              <a:rPr lang="en-US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0337" y="4055947"/>
            <a:ext cx="2857500" cy="24193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86601" y="1217142"/>
            <a:ext cx="3031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https://plantuml.com/eclipse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/>
          <a:srcRect t="1645"/>
          <a:stretch/>
        </p:blipFill>
        <p:spPr>
          <a:xfrm>
            <a:off x="1641324" y="76200"/>
            <a:ext cx="2964437" cy="30955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00600" y="152400"/>
            <a:ext cx="51573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PlantUML</a:t>
            </a:r>
            <a:r>
              <a:rPr lang="en-US" sz="4000" dirty="0"/>
              <a:t> Eclipse Plugin</a:t>
            </a:r>
          </a:p>
        </p:txBody>
      </p:sp>
      <p:sp>
        <p:nvSpPr>
          <p:cNvPr id="8" name="Down Arrow 7"/>
          <p:cNvSpPr/>
          <p:nvPr/>
        </p:nvSpPr>
        <p:spPr>
          <a:xfrm flipV="1">
            <a:off x="8172963" y="2476500"/>
            <a:ext cx="580691" cy="1600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662101" y="3155660"/>
            <a:ext cx="1614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Install </a:t>
            </a:r>
            <a:r>
              <a:rPr lang="en-US" dirty="0" err="1"/>
              <a:t>Graphviz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 flipH="1">
            <a:off x="3276600" y="2406940"/>
            <a:ext cx="1828800" cy="587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flipH="1">
            <a:off x="2748581" y="4424799"/>
            <a:ext cx="1828800" cy="587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flipH="1">
            <a:off x="2209141" y="73871"/>
            <a:ext cx="1828800" cy="587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42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003"/>
          <a:stretch/>
        </p:blipFill>
        <p:spPr>
          <a:xfrm>
            <a:off x="1527878" y="1407869"/>
            <a:ext cx="4800600" cy="52423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026" y="1407869"/>
            <a:ext cx="4006516" cy="50135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51DFC9-33B2-A702-84C7-2FBBA5F2663C}"/>
              </a:ext>
            </a:extLst>
          </p:cNvPr>
          <p:cNvSpPr txBox="1"/>
          <p:nvPr/>
        </p:nvSpPr>
        <p:spPr>
          <a:xfrm>
            <a:off x="3749791" y="207768"/>
            <a:ext cx="51573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PlantUML</a:t>
            </a:r>
            <a:r>
              <a:rPr lang="en-US" sz="4000" dirty="0"/>
              <a:t> Eclipse Plugin</a:t>
            </a:r>
          </a:p>
        </p:txBody>
      </p:sp>
    </p:spTree>
    <p:extLst>
      <p:ext uri="{BB962C8B-B14F-4D97-AF65-F5344CB8AC3E}">
        <p14:creationId xmlns:p14="http://schemas.microsoft.com/office/powerpoint/2010/main" val="2148950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533D283-A54D-A098-7941-DA0D50370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5" y="1152525"/>
            <a:ext cx="10572750" cy="54673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F59491-C871-884E-2FA7-D5D72644559B}"/>
              </a:ext>
            </a:extLst>
          </p:cNvPr>
          <p:cNvSpPr txBox="1"/>
          <p:nvPr/>
        </p:nvSpPr>
        <p:spPr>
          <a:xfrm>
            <a:off x="1493108" y="238125"/>
            <a:ext cx="92057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Generating the UML from Existing Classes</a:t>
            </a:r>
          </a:p>
        </p:txBody>
      </p:sp>
    </p:spTree>
    <p:extLst>
      <p:ext uri="{BB962C8B-B14F-4D97-AF65-F5344CB8AC3E}">
        <p14:creationId xmlns:p14="http://schemas.microsoft.com/office/powerpoint/2010/main" val="1380417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031" y="0"/>
            <a:ext cx="8991600" cy="6721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5009" y="364254"/>
            <a:ext cx="4487426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Information Overload</a:t>
            </a:r>
          </a:p>
          <a:p>
            <a:endParaRPr lang="en-US" sz="3600" dirty="0"/>
          </a:p>
          <a:p>
            <a:r>
              <a:rPr lang="en-US" sz="2800" dirty="0"/>
              <a:t>As project gets larger</a:t>
            </a:r>
          </a:p>
          <a:p>
            <a:r>
              <a:rPr lang="en-US" sz="2800" dirty="0"/>
              <a:t>It becomes too hard to understand from a giant UML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You can modify it easy…</a:t>
            </a:r>
          </a:p>
          <a:p>
            <a:r>
              <a:rPr lang="en-US" sz="2800" dirty="0"/>
              <a:t>(Next Slide)</a:t>
            </a:r>
          </a:p>
        </p:txBody>
      </p:sp>
    </p:spTree>
    <p:extLst>
      <p:ext uri="{BB962C8B-B14F-4D97-AF65-F5344CB8AC3E}">
        <p14:creationId xmlns:p14="http://schemas.microsoft.com/office/powerpoint/2010/main" val="1370370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lantUM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086" y="1582003"/>
            <a:ext cx="777240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21428" r="15080"/>
          <a:stretch/>
        </p:blipFill>
        <p:spPr>
          <a:xfrm>
            <a:off x="3388425" y="0"/>
            <a:ext cx="2133600" cy="1422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5522025" y="228600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&lt;- Copy UML source and </a:t>
            </a:r>
          </a:p>
          <a:p>
            <a:r>
              <a:rPr lang="en-US" sz="2400" dirty="0"/>
              <a:t>then remove extra  -&gt;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5732" y="68997"/>
            <a:ext cx="3205032" cy="19812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D499F8-B305-81D4-46B7-33FD062149D6}"/>
              </a:ext>
            </a:extLst>
          </p:cNvPr>
          <p:cNvSpPr txBox="1"/>
          <p:nvPr/>
        </p:nvSpPr>
        <p:spPr>
          <a:xfrm>
            <a:off x="500897" y="1819086"/>
            <a:ext cx="234718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err="1"/>
              <a:t>PlantUML</a:t>
            </a:r>
            <a:r>
              <a:rPr lang="en-US" sz="4000" dirty="0"/>
              <a:t> </a:t>
            </a:r>
          </a:p>
          <a:p>
            <a:pPr algn="ctr"/>
            <a:r>
              <a:rPr lang="en-US" sz="4000" dirty="0"/>
              <a:t>Eclipse </a:t>
            </a:r>
          </a:p>
          <a:p>
            <a:pPr algn="ctr"/>
            <a:r>
              <a:rPr lang="en-US" sz="4000" dirty="0"/>
              <a:t>Plugin</a:t>
            </a:r>
          </a:p>
        </p:txBody>
      </p:sp>
    </p:spTree>
    <p:extLst>
      <p:ext uri="{BB962C8B-B14F-4D97-AF65-F5344CB8AC3E}">
        <p14:creationId xmlns:p14="http://schemas.microsoft.com/office/powerpoint/2010/main" val="1153276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13733</TotalTime>
  <Words>107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Code Review Guidelines</vt:lpstr>
      <vt:lpstr>Final Style and Design Rubric</vt:lpstr>
      <vt:lpstr>CSSE220 Grading Instructions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Yoder, Jason</dc:creator>
  <cp:lastModifiedBy>Yoder, Jason</cp:lastModifiedBy>
  <cp:revision>388</cp:revision>
  <dcterms:created xsi:type="dcterms:W3CDTF">2013-07-15T20:26:40Z</dcterms:created>
  <dcterms:modified xsi:type="dcterms:W3CDTF">2024-04-30T11:36:27Z</dcterms:modified>
</cp:coreProperties>
</file>