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25" r:id="rId2"/>
    <p:sldId id="31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A Meetings" id="{AA4A25CE-09DB-4DE6-A843-9B3B7022E4AF}">
          <p14:sldIdLst>
            <p14:sldId id="325"/>
            <p14:sldId id="3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2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72" autoAdjust="0"/>
    <p:restoredTop sz="83431" autoAdjust="0"/>
  </p:normalViewPr>
  <p:slideViewPr>
    <p:cSldViewPr snapToGrid="0">
      <p:cViewPr varScale="1">
        <p:scale>
          <a:sx n="82" d="100"/>
          <a:sy n="82" d="100"/>
        </p:scale>
        <p:origin x="49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F7D565-3278-47FB-82CB-054B8DCFC962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AF30A-2A51-4DF1-9ECD-1F347E8432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512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67481-0FCB-63A1-BA66-58A39015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with TA as time allows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B625AE-62AE-BE42-4C72-23D6096725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Feedback on your UML</a:t>
            </a:r>
          </a:p>
          <a:p>
            <a:r>
              <a:rPr lang="en-US" dirty="0"/>
              <a:t>You can ask general questions </a:t>
            </a:r>
          </a:p>
          <a:p>
            <a:r>
              <a:rPr lang="en-US" dirty="0"/>
              <a:t>You can ask for advice</a:t>
            </a:r>
          </a:p>
          <a:p>
            <a:r>
              <a:rPr lang="en-US" dirty="0"/>
              <a:t>If you have not defined your RND roles yet, do that now!</a:t>
            </a:r>
          </a:p>
          <a:p>
            <a:endParaRPr lang="en-US" dirty="0"/>
          </a:p>
          <a:p>
            <a:r>
              <a:rPr lang="en-US" dirty="0"/>
              <a:t>TA should your first point of contact to ask questions or request extensions</a:t>
            </a:r>
          </a:p>
          <a:p>
            <a:r>
              <a:rPr lang="en-US" dirty="0"/>
              <a:t>If you have trouble contacting your TA let your </a:t>
            </a:r>
            <a:r>
              <a:rPr lang="en-US"/>
              <a:t>instructor know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834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9A7C-76DB-1BD1-CD52-00EE06D0FD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572" y="375173"/>
            <a:ext cx="10515600" cy="1325563"/>
          </a:xfrm>
        </p:spPr>
        <p:txBody>
          <a:bodyPr/>
          <a:lstStyle/>
          <a:p>
            <a:r>
              <a:rPr lang="en-US" dirty="0"/>
              <a:t>Next Meeting (Milestone 1) with your 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9FD3F-CBB8-53CC-2FD2-DBFF50FD58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451" y="1951662"/>
            <a:ext cx="4381082" cy="4351338"/>
          </a:xfrm>
        </p:spPr>
        <p:txBody>
          <a:bodyPr/>
          <a:lstStyle/>
          <a:p>
            <a:r>
              <a:rPr lang="en-US" dirty="0"/>
              <a:t>Agenda and Plan</a:t>
            </a:r>
          </a:p>
          <a:p>
            <a:pPr lvl="1"/>
            <a:r>
              <a:rPr lang="en-US" dirty="0"/>
              <a:t>Make sure you are ready to show the TA everything you are responsible for</a:t>
            </a:r>
          </a:p>
          <a:p>
            <a:pPr lvl="1"/>
            <a:r>
              <a:rPr lang="en-US" dirty="0"/>
              <a:t>Must have UML for current and next milestone (in the Milestone Report)</a:t>
            </a:r>
          </a:p>
          <a:p>
            <a:pPr lvl="1"/>
            <a:r>
              <a:rPr lang="en-US" dirty="0"/>
              <a:t>Have your code ready to run</a:t>
            </a:r>
          </a:p>
          <a:p>
            <a:pPr lvl="1"/>
            <a:r>
              <a:rPr lang="en-US" dirty="0"/>
              <a:t>Have your git commits ready to show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26B465-F53C-BF80-ECF6-68C741CCC1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985" y="1825625"/>
            <a:ext cx="6973273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5541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13738</TotalTime>
  <Words>111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Meeting with TA as time allows</vt:lpstr>
      <vt:lpstr>Next Meeting (Milestone 1) with your 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Yoder, Jason</dc:creator>
  <cp:lastModifiedBy>Yoder, Jason</cp:lastModifiedBy>
  <cp:revision>390</cp:revision>
  <dcterms:created xsi:type="dcterms:W3CDTF">2013-07-15T20:26:40Z</dcterms:created>
  <dcterms:modified xsi:type="dcterms:W3CDTF">2024-04-30T11:41:48Z</dcterms:modified>
</cp:coreProperties>
</file>