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13"/>
  </p:notesMasterIdLst>
  <p:handoutMasterIdLst>
    <p:handoutMasterId r:id="rId14"/>
  </p:handoutMasterIdLst>
  <p:sldIdLst>
    <p:sldId id="301" r:id="rId5"/>
    <p:sldId id="302" r:id="rId6"/>
    <p:sldId id="335" r:id="rId7"/>
    <p:sldId id="312" r:id="rId8"/>
    <p:sldId id="309" r:id="rId9"/>
    <p:sldId id="310" r:id="rId10"/>
    <p:sldId id="311" r:id="rId11"/>
    <p:sldId id="294" r:id="rId1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50" autoAdjust="0"/>
  </p:normalViewPr>
  <p:slideViewPr>
    <p:cSldViewPr snapToGrid="0">
      <p:cViewPr varScale="1">
        <p:scale>
          <a:sx n="73" d="100"/>
          <a:sy n="73" d="100"/>
        </p:scale>
        <p:origin x="173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21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8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Can live-code a </a:t>
            </a:r>
            <a:r>
              <a:rPr lang="en-US" sz="12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quick example to save a list of numbers or a simple game Level to a file, then read them/it back in again. There is an example in the solution code.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93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98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07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  <p:sldLayoutId id="21474846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and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922560" y="2932200"/>
            <a:ext cx="4570920" cy="14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 &amp; writing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the unexpected happens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8186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Scanner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PrintWriter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println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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 kind to your OS: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close()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all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Letting users choose: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JFileChooser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 the unexpected: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Exception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handling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examples when you need to…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359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code a level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49A-9F92-2243-AF97-708A00A280F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Today's import: </a:t>
            </a:r>
            <a:r>
              <a:rPr lang="en-US" i="1" dirty="0" err="1"/>
              <a:t>PracticeEventBasedGameLoop</a:t>
            </a:r>
            <a:endParaRPr lang="en-US" i="1" dirty="0"/>
          </a:p>
          <a:p>
            <a:pPr fontAlgn="auto">
              <a:spcAft>
                <a:spcPts val="0"/>
              </a:spcAft>
            </a:pPr>
            <a:r>
              <a:rPr lang="en-US" dirty="0" err="1"/>
              <a:t>Subpackage</a:t>
            </a:r>
            <a:r>
              <a:rPr lang="en-US" dirty="0"/>
              <a:t>: </a:t>
            </a:r>
            <a:r>
              <a:rPr lang="en-US" i="1" dirty="0" err="1"/>
              <a:t>fileIO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811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Examples from today’s class:</a:t>
            </a:r>
          </a:p>
          <a:p>
            <a:pPr marL="800280" lvl="1" indent="-342000">
              <a:buClr>
                <a:srgbClr val="000000"/>
              </a:buClr>
              <a:buFont typeface="Arial"/>
              <a:buChar char="•"/>
            </a:pPr>
            <a:r>
              <a:rPr lang="en-US" sz="3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ConcurrentModificationException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0280" lvl="1" indent="-342000">
              <a:buClr>
                <a:srgbClr val="000000"/>
              </a:buClr>
              <a:buFont typeface="Arial"/>
              <a:buChar char="•"/>
            </a:pPr>
            <a:r>
              <a:rPr lang="en-US" sz="3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FileNotFoundException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742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the code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the current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Breaks the execution flow and passes exception up the stack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529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(catching) an exception: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that could throw an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(</a:t>
            </a:r>
            <a:r>
              <a:rPr lang="en-US" sz="2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ExceptionType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to handle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caught you can: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Recover from the error OR exit gracefully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027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219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has two sorts of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isn’t ignoring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</a:t>
            </a: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Example: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FileNotFoundException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RunTimeException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</a:p>
          <a:p>
            <a:pPr marL="801720" lvl="1" indent="-284760"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Example: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ConcurrentModificationException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Checkered Past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154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 time</a:t>
            </a:r>
          </a:p>
          <a:p>
            <a:r>
              <a:rPr lang="en-US" i="1"/>
              <a:t>Be sure everyone is getting a chance to drive.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Words>307</Words>
  <Application>Microsoft Office PowerPoint</Application>
  <PresentationFormat>On-screen Show (4:3)</PresentationFormat>
  <Paragraphs>56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DejaVu Sans</vt:lpstr>
      <vt:lpstr>Lucida Sans Typewriter</vt:lpstr>
      <vt:lpstr>Times New Roman</vt:lpstr>
      <vt:lpstr>Wingdings</vt:lpstr>
      <vt:lpstr>Office Theme</vt:lpstr>
      <vt:lpstr>PowerPoint Presentation</vt:lpstr>
      <vt:lpstr>PowerPoint Presentation</vt:lpstr>
      <vt:lpstr>Live code a level loader</vt:lpstr>
      <vt:lpstr>PowerPoint Presentation</vt:lpstr>
      <vt:lpstr>PowerPoint Presentation</vt:lpstr>
      <vt:lpstr>PowerPoint Presentation</vt:lpstr>
      <vt:lpstr>PowerPoint Presentation</vt:lpstr>
      <vt:lpstr>Team Project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31</cp:revision>
  <cp:lastPrinted>2015-10-26T14:31:05Z</cp:lastPrinted>
  <dcterms:created xsi:type="dcterms:W3CDTF">2011-02-07T04:01:01Z</dcterms:created>
  <dcterms:modified xsi:type="dcterms:W3CDTF">2024-01-22T00:32:51Z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