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F9C36-F4F8-1B4D-AD1D-058936833E34}" v="2" dt="2022-03-17T12:55:3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December 4,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(UML)</a:t>
            </a:r>
          </a:p>
          <a:p>
            <a:r>
              <a:rPr lang="en-US" dirty="0"/>
              <a:t>UML – Unified Modeling Language</a:t>
            </a:r>
          </a:p>
          <a:p>
            <a:pPr lvl="1"/>
            <a:r>
              <a:rPr lang="en-US" sz="2100" dirty="0"/>
              <a:t>This is a diagramming language </a:t>
            </a:r>
            <a:r>
              <a:rPr lang="en-US" sz="2100" dirty="0">
                <a:solidFill>
                  <a:srgbClr val="FF0000"/>
                </a:solidFill>
              </a:rPr>
              <a:t>un</a:t>
            </a:r>
            <a:r>
              <a:rPr lang="en-US" sz="2100" dirty="0"/>
              <a:t>specific or unconnected to any specific programming language</a:t>
            </a:r>
          </a:p>
          <a:p>
            <a:pPr lvl="1"/>
            <a:r>
              <a:rPr lang="en-US" sz="2100" dirty="0"/>
              <a:t>UML supports many different types of diagrams</a:t>
            </a:r>
          </a:p>
          <a:p>
            <a:pPr lvl="1"/>
            <a:r>
              <a:rPr lang="en-US" sz="2100" dirty="0"/>
              <a:t>CSSE220 will be using the </a:t>
            </a:r>
            <a:r>
              <a:rPr lang="en-US" sz="2100" i="1" dirty="0"/>
              <a:t>class diagramming language</a:t>
            </a:r>
            <a:br>
              <a:rPr lang="en-US" sz="2100" i="1" dirty="0"/>
            </a:br>
            <a:r>
              <a:rPr lang="en-US" sz="2100" dirty="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465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4</cp:revision>
  <cp:lastPrinted>2017-12-19T13:04:52Z</cp:lastPrinted>
  <dcterms:created xsi:type="dcterms:W3CDTF">2014-09-24T21:55:27Z</dcterms:created>
  <dcterms:modified xsi:type="dcterms:W3CDTF">2022-12-05T01:42:20Z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