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1.xml" ContentType="application/vnd.openxmlformats-officedocument.presentationml.notesSlide+xml"/>
  <Override PartName="/ppt/ink/ink49.xml" ContentType="application/inkml+xml"/>
  <Override PartName="/ppt/ink/ink50.xml" ContentType="application/inkml+xml"/>
  <Override PartName="/ppt/notesSlides/notesSlide2.xml" ContentType="application/vnd.openxmlformats-officedocument.presentationml.notesSlide+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notesSlides/notesSlide7.xml" ContentType="application/vnd.openxmlformats-officedocument.presentationml.notesSlide+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5"/>
  </p:notesMasterIdLst>
  <p:handoutMasterIdLst>
    <p:handoutMasterId r:id="rId26"/>
  </p:handoutMasterIdLst>
  <p:sldIdLst>
    <p:sldId id="372" r:id="rId5"/>
    <p:sldId id="386" r:id="rId6"/>
    <p:sldId id="387" r:id="rId7"/>
    <p:sldId id="390" r:id="rId8"/>
    <p:sldId id="401" r:id="rId9"/>
    <p:sldId id="402" r:id="rId10"/>
    <p:sldId id="403" r:id="rId11"/>
    <p:sldId id="389" r:id="rId12"/>
    <p:sldId id="400" r:id="rId13"/>
    <p:sldId id="404" r:id="rId14"/>
    <p:sldId id="321" r:id="rId15"/>
    <p:sldId id="405" r:id="rId16"/>
    <p:sldId id="368" r:id="rId17"/>
    <p:sldId id="371" r:id="rId18"/>
    <p:sldId id="392" r:id="rId19"/>
    <p:sldId id="393" r:id="rId20"/>
    <p:sldId id="394" r:id="rId21"/>
    <p:sldId id="395" r:id="rId22"/>
    <p:sldId id="396" r:id="rId23"/>
    <p:sldId id="39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initials="YJ" lastIdx="0" clrIdx="1">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3AC37-0855-4365-A52E-05EAB6640D34}" v="3" dt="2022-09-13T19:00:51.009"/>
    <p1510:client id="{4D5F310C-1270-CB4D-9702-9C3D6797B123}" v="7" dt="2022-03-17T13:08:27.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60"/>
    <p:restoredTop sz="94694"/>
  </p:normalViewPr>
  <p:slideViewPr>
    <p:cSldViewPr snapToGrid="0">
      <p:cViewPr varScale="1">
        <p:scale>
          <a:sx n="108" d="100"/>
          <a:sy n="108" d="100"/>
        </p:scale>
        <p:origin x="130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12/4/2022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0:32.18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6:23.236"/>
    </inkml:context>
    <inkml:brush xml:id="br0">
      <inkml:brushProperty name="width" value="0.05" units="cm"/>
      <inkml:brushProperty name="height" value="0.05" units="cm"/>
      <inkml:brushProperty name="color" value="#E71224"/>
    </inkml:brush>
  </inkml:definitions>
  <inkml:trace contextRef="#ctx0" brushRef="#br0">8525 523 24575,'-193'0'0,"-1041"-27"0,911-5 0,-108-5 0,-583 32 0,523 8 0,-3286-3 0,3716-2 0,1-4 0,0-1 0,0-4 0,-70-21 0,93 24 0,-1 2 0,0 2 0,-44 0 0,36 2 0,-65-10 0,65 1 0,32 7 0,-1 0 0,0 1 0,1 0 0,-1 1 0,-1 1 0,-28 1 0,41 1 0,1 0 0,-1 0 0,1 1 0,0-1 0,-1 1 0,1-1 0,0 1 0,0 0 0,0-1 0,0 1 0,0 0 0,1 0 0,-1 1 0,1-1 0,-1 0 0,1 0 0,0 1 0,-1-1 0,1 1 0,1-1 0,-1 1 0,0-1 0,1 1 0,-1 0 0,1-1 0,0 1 0,-1 0 0,2-1 0,-1 6 0,0 7 0,1 1 0,0-1 0,7 27 0,-7-39 0,8 43 0,3 0 0,26 63 0,-27-91 0,-4-18 0,-7-2 0,1 0 0,-1-1 0,0 1 0,0 0 0,0 0 0,0 0 0,0-1 0,0 1 0,0 0 0,-1 0 0,1 0 0,-2-4 0,-14-36 0,-38-75 0,35 78 0,-85-152 0,103 188 0,-1 0 0,1 0 0,-1 0 0,1-1 0,0 1 0,0 0 0,0-1 0,1 1 0,-1-1 0,1 1 0,0-1 0,0 1 0,0-1 0,0 1 0,1-1 0,0 1 0,1-5 0,0 0 0,1 1 0,1 0 0,-1 0 0,1 0 0,0 0 0,1 1 0,7-10 0,5-1 0,0 0 0,1 1 0,0 0 0,25-14 0,-15 12-1365,-4 2-5461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6:27.320"/>
    </inkml:context>
    <inkml:brush xml:id="br0">
      <inkml:brushProperty name="width" value="0.05" units="cm"/>
      <inkml:brushProperty name="height" value="0.05" units="cm"/>
      <inkml:brushProperty name="color" value="#E71224"/>
    </inkml:brush>
  </inkml:definitions>
  <inkml:trace contextRef="#ctx0" brushRef="#br0">1 1140 24575,'0'1'0,"0"0"0,0 0 0,1 0 0,-1 0 0,1 0 0,-1 0 0,1-1 0,-1 1 0,1 0 0,-1 0 0,1 0 0,0-1 0,-1 1 0,1 0 0,0-1 0,0 1 0,0-1 0,-1 1 0,1-1 0,0 1 0,0-1 0,0 0 0,0 1 0,0-1 0,0 0 0,0 0 0,0 1 0,1-1 0,34 4 0,-30-4 0,496 6 0,-277-9 0,113 5 0,429-9 0,-132-84 0,-423 52 0,243-65 0,-376 78 0,0-3 0,-2-4 0,114-66 0,191-120 0,-282 165 0,-56 31 0,58-39 0,-71 41 0,2 2 0,1 1 0,41-16 0,-61 29 0,0 1 0,1 1 0,20-3 0,21-5 0,16-8 0,-2-3 0,0-4 0,73-37 0,-92 39 0,-36 18 0,-1 0 0,1-1 0,20-15 0,-35 22 0,0 0 0,1 0 0,-1 0 0,0 0 0,0 0 0,0 0 0,0 0 0,0 0 0,0-1 0,0 1 0,1 0 0,-1 0 0,0 0 0,0 0 0,0 0 0,0 0 0,0 0 0,0-1 0,0 1 0,0 0 0,0 0 0,0 0 0,0 0 0,0 0 0,0-1 0,0 1 0,0 0 0,0 0 0,0 0 0,0 0 0,0 0 0,0-1 0,0 1 0,0 0 0,0 0 0,0 0 0,0 0 0,0 0 0,0 0 0,0-1 0,0 1 0,-1 0 0,1 0 0,0 0 0,0 0 0,0 0 0,0 0 0,0 0 0,0-1 0,0 1 0,-1 0 0,1 0 0,0 0 0,0 0 0,0 0 0,0 0 0,0 0 0,0 0 0,-1 0 0,1 0 0,0 0 0,0 0 0,-18-4 0,-19 3 0,-52 4 0,41-1 0,-92-6 0,141 4 0,-1 0 0,0 0 0,0-1 0,0 1 0,1 0 0,-1 0 0,0 0 0,0 0 0,0 0 0,0-1 0,1 1 0,-1 0 0,0 0 0,0 0 0,0-1 0,0 1 0,0 0 0,0 0 0,0 0 0,1-1 0,-1 1 0,0 0 0,0 0 0,0-1 0,0 1 0,0 0 0,0 0 0,0-1 0,0 1 0,0 0 0,0 0 0,-1 0 0,1-1 0,0 1 0,0 0 0,0 0 0,0-1 0,0 1 0,0 0 0,0 0 0,0 0 0,-1 0 0,1-1 0,0 1 0,0 0 0,0 0 0,0 0 0,-1 0 0,1-1 0,0 1 0,0 0 0,0 0 0,-1 0 0,23-9 0,12-1 0,0 2 0,0 2 0,1 1 0,-1 1 0,1 2 0,0 2 0,49 5 0,-82-5 0,0 0 0,0 1 0,0-1 0,0 1 0,0-1 0,0 1 0,0 0 0,0 0 0,0 0 0,0 0 0,0 0 0,0 0 0,-1 1 0,1-1 0,0 0 0,-1 1 0,0 0 0,1-1 0,-1 1 0,0 0 0,2 2 0,-1 1 0,0 0 0,0 0 0,-1 0 0,0 0 0,0 0 0,0 0 0,0 0 0,-1 9 0,-1 7 0,-1 0 0,-1 0 0,-8 27 0,2-16-1365,0-2-5461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7:26.390"/>
    </inkml:context>
    <inkml:brush xml:id="br0">
      <inkml:brushProperty name="width" value="0.05" units="cm"/>
      <inkml:brushProperty name="height" value="0.05" units="cm"/>
      <inkml:brushProperty name="color" value="#E71224"/>
    </inkml:brush>
  </inkml:definitions>
  <inkml:trace contextRef="#ctx0" brushRef="#br0">3321 636 24575,'-78'0'0,"-611"-6"0,4-40 0,-425-95 0,1086 139 0,0-1 0,0-1 0,1-1 0,0-1 0,0-1 0,0-1 0,1-2 0,0 0 0,-26-16 0,-84-51 0,94 58 0,0-2 0,-47-37 0,79 53 0,-1 1 0,1-1 0,-1 1 0,0 0 0,0 1 0,0-1 0,0 1 0,0 1 0,-1-1 0,-13-1 0,18 4 0,0-1 0,0 2 0,0-1 0,1 0 0,-1 0 0,0 1 0,0-1 0,1 1 0,-1 0 0,0 0 0,1 0 0,-1 0 0,0 1 0,1-1 0,0 1 0,-1-1 0,1 1 0,0 0 0,0 0 0,0 0 0,0 0 0,0 0 0,0 0 0,1 1 0,-1-1 0,1 1 0,0-1 0,-1 1 0,1-1 0,0 1 0,1 0 0,-2 3 0,-12 48 0,-9 20 0,13-61 0,8-29 0,7-30 0,-2 30 0,1-1 0,0 1 0,1 0 0,1 0 0,1 0 0,0 1 0,1 0 0,1 1 0,0-1 0,1 2 0,17-19 0,-16 24-33,1 0 0,0 0-1,1 2 1,0 0 0,0 0-1,0 1 1,1 0 0,-1 2-1,24-5 1,-4 0-999,-11 3-5794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7:38.575"/>
    </inkml:context>
    <inkml:brush xml:id="br0">
      <inkml:brushProperty name="width" value="0.05" units="cm"/>
      <inkml:brushProperty name="height" value="0.05" units="cm"/>
      <inkml:brushProperty name="color" value="#E71224"/>
    </inkml:brush>
  </inkml:definitions>
  <inkml:trace contextRef="#ctx0" brushRef="#br0">1 2082 24575,'0'0'0,"0"0"0,0 0 0,1 0 0,-1 0 0,0 0 0,0 0 0,0-1 0,0 1 0,0 0 0,1 0 0,-1 0 0,0 0 0,0 0 0,0 0 0,0-1 0,0 1 0,0 0 0,0 0 0,0 0 0,0 0 0,0-1 0,0 1 0,1 0 0,-1 0 0,0 0 0,0 0 0,0-1 0,0 1 0,0 0 0,0 0 0,0 0 0,0 0 0,-1-1 0,1 1 0,0 0 0,0 0 0,0 0 0,0 0 0,0-1 0,0 1 0,0 0 0,0 0 0,0 0 0,0 0 0,0 0 0,-1 0 0,1-1 0,0 1 0,0 0 0,0 0 0,0 0 0,0 0 0,-1 0 0,1 0 0,0 0 0,0 0 0,0 0 0,-1 0 0,28-18 0,42-15 0,566-134 0,-549 148 0,150-29 0,213-55 0,-208 35 0,197-68 0,100-23 0,-226 76 0,30-23 0,311-85 0,6 11 0,-568 152 0,-21 7 0,100-43 0,-33-5 0,-78 37 0,1 3 0,1 2 0,107-30 0,70-11 0,-144 46 0,181-17 0,-239 35 0,-1-2 0,0-1 0,54-18 0,43-9 0,-129 33 0,0 1 0,0-1 0,0 0 0,0 0 0,0 0 0,0 0 0,-1 0 0,1-1 0,0 1 0,-1-1 0,5-3 0,-6 4 0,0 0 0,0 0 0,-1 0 0,1 0 0,0 0 0,-1 0 0,1 0 0,0 0 0,-1-1 0,0 1 0,1 0 0,-1 0 0,0 0 0,1-1 0,-1 1 0,0 0 0,0-1 0,0 1 0,0 0 0,0-2 0,-1 0 0,-1-1 0,1 1 0,0 0 0,-1-1 0,0 1 0,0 0 0,0 0 0,0 0 0,0 0 0,-1 1 0,1-1 0,-1 0 0,0 1 0,0 0 0,0 0 0,0 0 0,-5-3 0,-5-2 0,-1-1 0,0 0 0,1-1 0,-16-13 0,26 19 0,0 1 0,0-1 0,0 0 0,1 0 0,-1-1 0,1 1 0,0 0 0,0-1 0,0 1 0,1-1 0,-1 1 0,1-1 0,0 0 0,0 0 0,0 0 0,0 0 0,1 0 0,0-5 0,-1 9 0,1-1 0,0 1 0,0 0 0,0-1 0,0 1 0,0-1 0,0 1 0,0 0 0,0-1 0,1 1 0,-1 0 0,0-1 0,0 1 0,0 0 0,0-1 0,0 1 0,0 0 0,1-1 0,-1 1 0,0 0 0,0-1 0,1 1 0,-1 0 0,0 0 0,0-1 0,1 1 0,-1 0 0,0 0 0,1-1 0,-1 1 0,0 0 0,1 0 0,-1 0 0,0 0 0,1 0 0,-1 0 0,0-1 0,1 1 0,-1 0 0,1 0 0,18 9 0,19 24 0,-35-30 0,3 3 0,-1 1 0,0-1 0,0 1 0,0 0 0,-1 1 0,0-1 0,-1 1 0,0 0 0,0 0 0,0 0 0,-1 0 0,0 0 0,1 17 0,-1 12 0,-4 71 0,0-54 0,1 41-1365,0-54-5461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8:36.193"/>
    </inkml:context>
    <inkml:brush xml:id="br0">
      <inkml:brushProperty name="width" value="0.05" units="cm"/>
      <inkml:brushProperty name="height" value="0.05" units="cm"/>
      <inkml:brushProperty name="color" value="#E71224"/>
    </inkml:brush>
  </inkml:definitions>
  <inkml:trace contextRef="#ctx0" brushRef="#br0">1 3506 24575,'9'-2'0,"1"1"0,-1-1 0,1-1 0,-1 0 0,0 0 0,0 0 0,0-1 0,9-6 0,11-4 0,408-196 0,210-88 0,65 34 0,-160 0 0,-248 109 0,488-274 0,-435 214 0,-237 145 0,-6 2 0,114-89 0,-51 28 0,-89 67 0,116-105 0,-163 129 0,1 0 0,3 3 0,0 2 0,3 2 0,98-49 0,160-72 0,41-17 0,-300 146 0,-2-2 0,0-2 0,47-38 0,-90 63 0,76-53 0,78-59 0,-130 86 0,-26 28 0,1-1 0,-1 0 0,0 0 0,0 0 0,1 1 0,-1-1 0,0 0 0,0 0 0,0 0 0,0 1 0,0-1 0,0 0 0,0 0 0,0 0 0,-1 0 0,1 1 0,0-1 0,0 0 0,-1 0 0,1 1 0,0-1 0,-1 0 0,1 0 0,-1 1 0,1-1 0,-1 0 0,1 1 0,-1-1 0,0 1 0,1-1 0,-1 1 0,0-1 0,1 1 0,-1-1 0,0 1 0,0 0 0,1-1 0,-1 1 0,0 0 0,0 0 0,0 0 0,-1-1 0,-28-7 0,-1 1 0,0 1 0,-62-2 0,125 8 0,-18-1 0,1 1 0,-1 0 0,0 1 0,1 1 0,15 4 0,-26-5 0,-1 0 0,1 0 0,0 1 0,-1 0 0,0 0 0,1 0 0,-1 0 0,0 0 0,0 1 0,0-1 0,0 1 0,-1 0 0,1 0 0,-1 0 0,1 0 0,-1 0 0,0 0 0,0 1 0,-1-1 0,1 1 0,-1-1 0,1 1 0,-1 0 0,0 3 0,13 97 0,-11-75 0,0 0 0,11 42 0,39 100-1365,-39-134-5461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8:51.478"/>
    </inkml:context>
    <inkml:brush xml:id="br0">
      <inkml:brushProperty name="width" value="0.05" units="cm"/>
      <inkml:brushProperty name="height" value="0.05" units="cm"/>
      <inkml:brushProperty name="color" value="#E71224"/>
    </inkml:brush>
  </inkml:definitions>
  <inkml:trace contextRef="#ctx0" brushRef="#br0">7481 101 24575,'-5'-3'0,"0"0"0,0 1 0,0-1 0,-1 1 0,1 0 0,0 1 0,-1-1 0,1 1 0,-1 0 0,1 0 0,-1 1 0,-11 0 0,-6-2 0,-188-32 0,-55-5 0,-287 34 0,291 8 0,-298-5 0,-615 5 0,1016 8 0,-198 39 0,46-4 0,147-26 0,-404 27 0,374-49 0,25 0 0,-207 23 0,-176 35 0,353-33 0,119-11 0,-110 2 0,-38-16 0,-213 4 0,368 5 0,1 3 0,-82 22 0,146-31 0,6 0 0,1-1 0,-1 1 0,1-1 0,-1 0 0,0 0 0,1 1 0,-1-1 0,0 0 0,1-1 0,-1 1 0,0 0 0,1 0 0,-1-1 0,0 1 0,1-1 0,-1 1 0,1-1 0,-1 0 0,1 0 0,-1 1 0,1-1 0,0 0 0,-1 0 0,1 0 0,0-1 0,0 1 0,0 0 0,-1 0 0,1-1 0,1 1 0,-1-1 0,0 1 0,0-1 0,0 1 0,1-1 0,-1 1 0,1-1 0,-1 1 0,1-1 0,0 0 0,0-1 0,-2-11 0,1 1 0,1-1 0,0 1 0,4-20 0,-2 5 0,-2-7 0,0 23 0,0 0 0,0-1 0,1 1 0,1 0 0,0 0 0,5-18 0,-1 25 0,-1 16 0,-2 18 0,-2 0 0,-1 1 0,-2 0 0,-1 0 0,-2-1 0,0 1 0,-12 32 0,17-61 0,-1 1 0,1 0 0,0 0 0,0-1 0,0 1 0,0 0 0,0-1 0,0 1 0,0 0 0,0-1 0,1 1 0,-1 0 0,1-1 0,-1 1 0,1 0 0,0-1 0,0 1 0,-1-1 0,1 1 0,0-1 0,0 0 0,0 1 0,1-1 0,-1 0 0,0 0 0,0 0 0,1 1 0,-1-2 0,1 1 0,-1 0 0,1 0 0,-1 0 0,3 0 0,7 4 0,0-1 0,1 0 0,21 4 0,-15-4 0,419 131-1365,-399-122-5461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8:54.541"/>
    </inkml:context>
    <inkml:brush xml:id="br0">
      <inkml:brushProperty name="width" value="0.05" units="cm"/>
      <inkml:brushProperty name="height" value="0.05" units="cm"/>
      <inkml:brushProperty name="color" value="#E71224"/>
    </inkml:brush>
  </inkml:definitions>
  <inkml:trace contextRef="#ctx0" brushRef="#br0">1 890 24575,'0'-47'0,"9"-72"0,-6 103 0,0 0 0,1 0 0,1 0 0,0 0 0,1 0 0,1 1 0,16-27 0,-12 24 0,1 2 0,1-1 0,0 2 0,1 0 0,1 0 0,0 1 0,1 1 0,0 1 0,1 0 0,1 1 0,0 1 0,0 0 0,35-11 0,-5 0 0,-1-2 0,-1-2 0,68-49 0,-69 43 0,0 2 0,2 2 0,60-25 0,-96 48 0,-5 2 0,1 0 0,-1 0 0,-1-1 0,1 0 0,0 0 0,-1 0 0,1-1 0,-1 1 0,8-8 0,-13 10 0,0 1 0,1-1 0,-1 1 0,0 0 0,0-1 0,0 1 0,1-1 0,-1 1 0,0 0 0,0-1 0,0 1 0,0-1 0,0 1 0,0-1 0,0 1 0,0 0 0,0-1 0,0 1 0,0-1 0,0 1 0,0-1 0,0 1 0,0 0 0,-1-1 0,1 1 0,0-1 0,0 1 0,0 0 0,-1-1 0,1 1 0,0-1 0,-1 1 0,1 0 0,0 0 0,0-1 0,-1 1 0,1 0 0,-1-1 0,1 1 0,0 0 0,-1 0 0,1 0 0,-1-1 0,1 1 0,0 0 0,-1 0 0,1 0 0,-1 0 0,1 0 0,-1 0 0,1 0 0,-1 0 0,-29-5 0,29 5 0,-304-16 0,195 5 0,163 10 0,255 4 0,-304-3 0,-1 1 0,1-1 0,-1 1 0,0 0 0,0 1 0,1-1 0,-1 0 0,0 1 0,0 0 0,0 0 0,-1-1 0,1 2 0,0-1 0,-1 0 0,1 1 0,-1-1 0,0 1 0,0-1 0,0 1 0,0 0 0,0 0 0,2 6 0,3 7 0,-1 0 0,-1 1 0,5 24 0,-3-12 0,65 203-1365,-65-212-5461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8:30.195"/>
    </inkml:context>
    <inkml:brush xml:id="br0">
      <inkml:brushProperty name="width" value="0.05" units="cm"/>
      <inkml:brushProperty name="height" value="0.05" units="cm"/>
      <inkml:brushProperty name="color" value="#E71224"/>
    </inkml:brush>
  </inkml:definitions>
  <inkml:trace contextRef="#ctx0" brushRef="#br0">1 225 24575,'7'-8'0,"0"-1"0,0 0 0,0-1 0,6-13 0,-10 16 0,1 1 0,-1 0 0,1 0 0,0 0 0,1 0 0,-1 1 0,1 0 0,0-1 0,1 2 0,-1-1 0,1 1 0,0 0 0,10-6 0,21-6 0,0 2 0,0 1 0,2 2 0,-1 1 0,1 3 0,1 1 0,73-2 0,-110 8 0,0 0 0,0 0 0,0 0 0,0 0 0,0 0 0,0 1 0,-1-1 0,1 1 0,0 0 0,0 0 0,-1 0 0,1 0 0,0 1 0,-1-1 0,1 0 0,-1 1 0,0 0 0,1 0 0,-1 0 0,0 0 0,0 0 0,2 3 0,-1 1 0,-1-1 0,0 0 0,0 1 0,-1 0 0,0-1 0,0 1 0,0 0 0,-1 0 0,0-1 0,0 10 0,-3 32 0,-9 49 0,5-52 0,-2 71 0,30 241-1365,-18-321-5461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8:31.669"/>
    </inkml:context>
    <inkml:brush xml:id="br0">
      <inkml:brushProperty name="width" value="0.05" units="cm"/>
      <inkml:brushProperty name="height" value="0.05" units="cm"/>
      <inkml:brushProperty name="color" value="#E71224"/>
    </inkml:brush>
  </inkml:definitions>
  <inkml:trace contextRef="#ctx0" brushRef="#br0">100 19 24575,'6'-11'0,"-4"14"0,-2-2 0,0-1 0,0 1 0,0 0 0,0-1 0,0 1 0,0 0 0,0-1 0,0 1 0,0 0 0,0-1 0,1 1 0,-1 0 0,0-1 0,1 1 0,-1 0 0,0-1 0,1 1 0,-1-1 0,1 1 0,-1-1 0,1 1 0,-1-1 0,1 1 0,-1-1 0,1 0 0,-1 1 0,1-1 0,0 0 0,-1 1 0,1-1 0,0 0 0,-1 0 0,1 1 0,0-1 0,-1 0 0,1 0 0,0 0 0,-1 0 0,1 0 0,1 0 0,-2 0 0,-1 0 0,1-1 0,0 1 0,-1 0 0,1 0 0,0 0 0,0-1 0,-1 1 0,1 0 0,0 0 0,0-1 0,-1 1 0,1 0 0,0-1 0,0 1 0,0 0 0,0 0 0,-1-1 0,1 1 0,0 0 0,0-1 0,0 1 0,0 0 0,0-1 0,0 1 0,0 0 0,0-1 0,0 1 0,0-1 0,0 1 0,0 0 0,0-1 0,0 1 0,0 0 0,1-1 0,-1 1 0,0 0 0,0 0 0,0-1 0,0 1 0,1 0 0,-1-1 0,0 1 0,0 0 0,0 0 0,1-1 0,-1 1 0,0 0 0,1 0 0,-1 0 0,0-1 0,0 1 0,1 0 0,-1 0 0,0 0 0,1 0 0,-1 0 0,0 0 0,1 0 0,-1 0 0,0 0 0,1 0 0,-1 0 0,1 0 0,-1 0 0,-2-2 0,1 1 0,-1-1 0,-1 1 0,1 0 0,0-1 0,0 1 0,0 1 0,-1-1 0,1 0 0,-4-1 0,-14 10 0,20-7 0,-1-1 0,1 1 0,-1-1 0,0 1 0,1-1 0,-1 1 0,0-1 0,1 0 0,-1 1 0,0-1 0,0 0 0,1 0 0,-1 1 0,0-1 0,0 0 0,1 0 0,-1 0 0,0 0 0,0 0 0,0 0 0,1 0 0,-1 0 0,0 0 0,0-1 0,0 1 0,0-1 0,0 0 1,1 1-1,-1-1 0,0 0 0,0 1 0,1-1 1,-1 1-1,0-1 0,0 1 0,0 0 0,1-1 1,-1 1-1,0 0 0,0-1 0,0 1 1,0 0-1,0 0 0,0 0 0,0 0 0,0 0 1,0 0-1,0 0 0,1 0 0,-1 0 0,0 0 1,0 1-1,0-1 0,0 0 0,0 1 0,0-1 1,1 1-1,-1-1 0,-1 2 0,-18 26 7,7-7-1386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9:20.882"/>
    </inkml:context>
    <inkml:brush xml:id="br0">
      <inkml:brushProperty name="width" value="0.05" units="cm"/>
      <inkml:brushProperty name="height" value="0.05" units="cm"/>
      <inkml:brushProperty name="color" value="#E71224"/>
    </inkml:brush>
  </inkml:definitions>
  <inkml:trace contextRef="#ctx0" brushRef="#br0">39 5675 24575,'-1'-96'0,"5"0"0,19-110 0,-13 134 0,2-108 0,-11 124 0,2-1 0,3 1 0,21-92 0,-9 73 0,-4 0 0,7-120 0,-2 9 0,138-947 0,-70 494 0,-42 270 0,7-37 0,-24 192 0,15-80 0,-16 109 0,-18 109 0,3 1 0,36-120 0,53-127 0,-97 313 0,-1 0 0,-1-1 0,1 0 0,-1 1 0,-1-1 0,0 0 0,-1-12 0,0 19 0,0 1 0,-1-1 0,1 1 0,-1-1 0,0 1 0,0-1 0,0 1 0,0 0 0,0-1 0,0 1 0,-1 0 0,1 0 0,-1 0 0,0 0 0,0 0 0,1 0 0,-1 0 0,0 1 0,0-1 0,-1 1 0,1-1 0,0 1 0,0 0 0,-1 0 0,1 0 0,-1 0 0,1 0 0,-1 0 0,1 1 0,-1 0 0,1-1 0,-4 1 0,-63-6 0,0 4 0,-118 10 0,128-3 0,1 3 0,1 3 0,-1 2 0,-106 40 0,126-32 0,38-20 0,0-1 0,0 0 0,-1 0 0,1 0 0,0 0 0,0 0 0,0 0 0,0 0 0,0 1 0,-1-1 0,1 0 0,0 0 0,0 0 0,0 0 0,0 0 0,0 1 0,0-1 0,0 0 0,0 0 0,-1 0 0,1 1 0,0-1 0,0 0 0,0 0 0,0 0 0,0 1 0,0-1 0,0 0 0,0 0 0,0 0 0,0 1 0,0-1 0,0 0 0,1 0 0,-1 0 0,0 0 0,0 1 0,0-1 0,0 0 0,0 0 0,0 0 0,0 0 0,0 1 0,1-1 0,-1 0 0,0 0 0,0 0 0,0 0 0,1 1 0,23-1 0,36-9 0,-1-2 0,0-3 0,-1-2 0,108-47 0,-94 30 0,95-37 0,-147 63 0,1 1 0,-1 1 0,1 1 0,0 1 0,1 1 0,28 1 0,-41 2 0,-1 0 0,0 1 0,0 0 0,0 0 0,0 1 0,0 0 0,-1 1 0,1-1 0,-1 2 0,0-1 0,0 1 0,0 0 0,-1 0 0,7 7 0,12 13 0,-1 2 0,21 30 0,-14-17 0,233 318 66,-146-190-781,142 155-1,-237-299-6110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0:32.52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9:23.653"/>
    </inkml:context>
    <inkml:brush xml:id="br0">
      <inkml:brushProperty name="width" value="0.05" units="cm"/>
      <inkml:brushProperty name="height" value="0.05" units="cm"/>
      <inkml:brushProperty name="color" value="#E71224"/>
    </inkml:brush>
  </inkml:definitions>
  <inkml:trace contextRef="#ctx0" brushRef="#br0">6700 8861 24575,'-23'-2'0,"1"0"0,0-2 0,1-1 0,-38-12 0,-11-3 0,-128-35 0,2-8 0,-238-113 0,-350-230 0,-32-148 0,355 221 0,354 261 0,-56-36 0,-218-190 0,326 242 0,3-3 0,3-2 0,-57-90 0,-20-27 0,-91-115 0,-340-610 0,-73-339 0,579 1117 0,-66-252 0,80 244 0,17 42 0,4 0 0,-9-164 0,11 73 0,0 76 0,-5 0 0,-4 1 0,-39-110 0,36 125 0,5-1 0,-11-98 0,-18-88 0,-90-188 0,118 401 0,-10-32 0,-53-192 0,72 218 0,3-1 0,-1-140 0,11 208 0,1 1 0,-1-1 0,0 0 0,0 1 0,0-1 0,-1 1 0,1-1 0,-1 0 0,1 1 0,-1-1 0,0 1 0,0-1 0,0 1 0,0 0 0,-1-1 0,1 1 0,-1 0 0,1 0 0,-1 0 0,0 0 0,1 0 0,-4-2 0,2 3 0,1 0 0,-1 1 0,0-1 0,0 1 0,1-1 0,-1 1 0,0 0 0,0 0 0,1 0 0,-1 0 0,0 1 0,0-1 0,1 1 0,-1 0 0,0 0 0,1 0 0,-1 0 0,1 0 0,-1 0 0,1 1 0,-4 2 0,-10 6 0,1 1 0,0 1 0,1 0 0,0 1 0,1 0 0,1 1 0,-13 17 0,6-4 0,2 0 0,1 1 0,-17 40 0,32-67 0,-12 33 0,13-33 0,-1 1 0,0-1 0,1 1 0,-1 0 0,1-1 0,0 1 0,-1-1 0,1 1 0,0 0 0,0-1 0,0 1 0,0-1 0,0 1 0,1 0 0,-1-1 0,0 1 0,2 2 0,15-25 0,-14 17 0,34-53 0,30-66 0,6-9 0,-69 128 0,-1 0 0,1 0 0,-1 0 0,1 0 0,0 1 0,0 0 0,1 0 0,-1 0 0,1 0 0,-1 1 0,1-1 0,0 1 0,0 0 0,0 1 0,0-1 0,0 1 0,0 0 0,10 0 0,11-1 0,1 1 0,41 5 0,-22-2 0,243 0-1365,-263-2-5461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9:39.161"/>
    </inkml:context>
    <inkml:brush xml:id="br0">
      <inkml:brushProperty name="width" value="0.05" units="cm"/>
      <inkml:brushProperty name="height" value="0.05" units="cm"/>
      <inkml:brushProperty name="color" value="#E71224"/>
    </inkml:brush>
  </inkml:definitions>
  <inkml:trace contextRef="#ctx0" brushRef="#br0">4349 14 24575,'0'0'0,"0"-1"0,0 0 0,-1 1 0,1-1 0,0 0 0,0 1 0,0-1 0,-1 1 0,1-1 0,0 0 0,-1 1 0,1-1 0,-1 1 0,1-1 0,-1 1 0,1-1 0,-1 1 0,1-1 0,-1 1 0,1 0 0,-1-1 0,1 1 0,-1 0 0,0-1 0,1 1 0,-1 0 0,1 0 0,-1-1 0,0 1 0,1 0 0,-1 0 0,0 0 0,0 0 0,-26 0 0,26 0 0,-76 12 0,-106 29 0,141-30 0,-158 46 0,-77 17 0,-375 26 0,366-62 0,55-8 0,-118 18 0,147-23 0,-2-8 0,-222-11 0,306-6 0,16 2 0,1-4 0,-172-27 0,220 18 0,0-2 0,0-2 0,2-2 0,-76-37 0,110 45 0,0 0 0,0 1 0,-1 1 0,0 1 0,-35-6 0,53 12 0,-1 0 0,1 0 0,-1 0 0,1 1 0,-1-1 0,1 1 0,-1-1 0,1 1 0,0 0 0,0 0 0,-1 0 0,1 0 0,0 0 0,0 1 0,0-1 0,0 1 0,0-1 0,0 1 0,0 0 0,1 0 0,-1 0 0,1 0 0,-1 0 0,1 0 0,0 0 0,0 0 0,0 0 0,0 1 0,0-1 0,0 0 0,1 1 0,-2 4 0,-2 9 0,1 1 0,1 0 0,-1 26 0,2-19 0,0 74 0,1-87 0,1 0 0,0-1 0,0 1 0,1-1 0,1 1 0,5 14 0,-8-25 0,0 0 0,0 0 0,0 0 0,0 0 0,0 0 0,0 0 0,0 0 0,1 0 0,-1 0 0,0 0 0,0 0 0,0 0 0,0 1 0,0-1 0,0 0 0,0 0 0,0 0 0,0 0 0,1 0 0,-1 0 0,0 0 0,0 0 0,0 0 0,0 0 0,0 0 0,0 0 0,0 0 0,1 0 0,-1 0 0,0 0 0,0 0 0,0 0 0,0 0 0,0 0 0,0-1 0,0 1 0,0 0 0,0 0 0,1 0 0,-1 0 0,0 0 0,0 0 0,0 0 0,0 0 0,0 0 0,0 0 0,0 0 0,0 0 0,0-1 0,0 1 0,0 0 0,0 0 0,0 0 0,0 0 0,0 0 0,0 0 0,0 0 0,0 0 0,0-1 0,0 1 0,0 0 0,0 0 0,0 0 0,0 0 0,0 0 0,0 0 0,0 0 0,0 0 0,0-1 0,5-15 0,0-17 0,-2-13 0,16-175 0,-13 177 0,3 1 0,1 0 0,16-43 0,-25 81 0,1 1 0,0-1 0,0 1 0,0 0 0,0 0 0,1-1 0,-1 1 0,1 1 0,0-1 0,0 0 0,1 1 0,-1 0 0,1-1 0,0 1 0,0 1 0,5-4 0,-1 3 0,0 1 0,0-1 0,0 1 0,0 1 0,1 0 0,-1 0 0,0 0 0,14 2 0,154 3-1365,-139-3-5461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9:05.358"/>
    </inkml:context>
    <inkml:brush xml:id="br0">
      <inkml:brushProperty name="width" value="0.05" units="cm"/>
      <inkml:brushProperty name="height" value="0.05" units="cm"/>
      <inkml:brushProperty name="color" value="#E71224"/>
    </inkml:brush>
  </inkml:definitions>
  <inkml:trace contextRef="#ctx0" brushRef="#br0">8 153 24575,'-8'-4'0,"16"-6"0,15-6 0,61-15 0,11-7 0,-75 29 0,0 0 0,1 2 0,0 0 0,0 2 0,0 0 0,33-3 0,-9 5 0,0 2 0,51 6 0,-91-5 0,0 0 0,0 1 0,0-1 0,0 1 0,0 0 0,0 1 0,-1-1 0,1 1 0,0 0 0,-1 0 0,1 0 0,-1 1 0,0 0 0,0 0 0,0 0 0,7 6 0,-8-4 0,-1-1 0,1 1 0,0 0 0,-1 0 0,0 1 0,-1-1 0,1 0 0,-1 1 0,0-1 0,0 1 0,0-1 0,-1 1 0,0-1 0,-1 12 0,-1-5 0,0 0 0,0 0 0,-1-1 0,-1 1 0,-5 13 0,6-19 0,0 0 0,0 0 0,1 1 0,0 0 0,0-1 0,0 1 0,1 0 0,0 0 0,1-1 0,-1 1 0,1 0 0,1 0 0,-1 0 0,1 0 0,0 0 0,1-1 0,-1 1 0,4 6 0,0-4-114,0 0 1,1 0-1,0-1 0,0 0 0,1-1 1,0 1-1,0-1 0,1 0 0,0-1 1,0 0-1,17 9 0,-4-2-6712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9:06.708"/>
    </inkml:context>
    <inkml:brush xml:id="br0">
      <inkml:brushProperty name="width" value="0.05" units="cm"/>
      <inkml:brushProperty name="height" value="0.05" units="cm"/>
      <inkml:brushProperty name="color" value="#E71224"/>
    </inkml:brush>
  </inkml:definitions>
  <inkml:trace contextRef="#ctx0" brushRef="#br0">22 74 24575,'1'1'0,"-1"1"0,1-1 0,0 0 0,0 0 0,0 1 0,0-1 0,0 0 0,0 0 0,0 0 0,0 0 0,0 0 0,0 0 0,0-1 0,1 1 0,-1 0 0,0 0 0,1-1 0,-1 1 0,0-1 0,1 1 0,-1-1 0,1 0 0,-1 1 0,1-1 0,-1 0 0,1 0 0,1 0 0,43 2 0,-44-2 0,0 0 0,1 1 0,-1-2 0,0 1 0,1 0 0,-1 0 0,0-1 0,0 1 0,1-1 0,-1 0 0,0 0 0,0 0 0,0 0 0,0 0 0,0 0 0,0 0 0,0-1 0,0 1 0,0-1 0,-1 1 0,1-1 0,-1 0 0,1 0 0,-1 0 0,1 0 0,-1 0 0,0 0 0,0 0 0,1-4 0,-2 4 0,0 0 0,0-1 0,0 1 0,0 0 0,-1 0 0,1 0 0,-1 0 0,0 0 0,0 0 0,1 0 0,-1 0 0,-1 0 0,1 0 0,0 0 0,0 0 0,-1 1 0,1-1 0,-1 0 0,1 1 0,-1 0 0,1-1 0,-1 1 0,0 0 0,0 0 0,0 0 0,0 0 0,0 0 0,0 0 0,0 0 0,0 1 0,-4-2 0,-2 0 0,1 0 0,0 1 0,-1 0 0,0 0 0,1 0 0,-1 1 0,-14 1 0,20 0 0,0-1 0,0 0 0,1 0 0,-1 1 0,0-1 0,0 1 0,0 0 0,1-1 0,-1 1 0,0 0 0,1 0 0,-1 0 0,1 0 0,-1 0 0,1 0 0,-1 1 0,1-1 0,0 0 0,0 1 0,0-1 0,0 1 0,0-1 0,0 1 0,0 0 0,0-1 0,0 1 0,1 0 0,-1 0 0,1 0 0,-1-1 0,1 1 0,0 0 0,0 0 0,0 0 0,0 0 0,0 0 0,0 1 0,0-1 0,0-1 0,0 1 0,1-1 0,-1 1 0,0-1 0,1 0 0,-1 1 0,1-1 0,-1 1 0,1-1 0,-1 0 0,1 0 0,0 1 0,0-1 0,0 0 0,0 0 0,0 0 0,0 0 0,0 0 0,0 0 0,0 0 0,0 0 0,0 0 0,1-1 0,-1 1 0,0 0 0,1-1 0,-1 1 0,0-1 0,1 1 0,-1-1 0,3 1 0,-1-1 0,-1-1 0,0 1 0,0 0 0,0 0 0,0-1 0,1 1 0,-1-1 0,0 0 0,0 0 0,0 0 0,0 0 0,-1 0 0,1 0 0,0 0 0,0 0 0,0-1 0,-1 1 0,1-1 0,-1 0 0,1 1 0,1-4 0,5-12-43,3-7 179,-7 21-548,-2 11-634,-3 5-5780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9:42.765"/>
    </inkml:context>
    <inkml:brush xml:id="br0">
      <inkml:brushProperty name="width" value="0.05" units="cm"/>
      <inkml:brushProperty name="height" value="0.05" units="cm"/>
      <inkml:brushProperty name="color" value="#E71224"/>
    </inkml:brush>
  </inkml:definitions>
  <inkml:trace contextRef="#ctx0" brushRef="#br0">11 1189 24575,'-1'-1'0,"0"0"0,0 0 0,0 0 0,0 0 0,1 0 0,-1-1 0,0 1 0,1 0 0,-1 0 0,0 0 0,1 0 0,0-1 0,-1 1 0,1 0 0,0-1 0,0 1 0,0 0 0,-1 0 0,1-1 0,1 1 0,-1 0 0,0-1 0,0 1 0,0 0 0,1-1 0,-1 1 0,1 0 0,-1 0 0,1 0 0,-1-1 0,1 1 0,0 0 0,-1 0 0,1 0 0,0 0 0,0 0 0,0 0 0,0 0 0,0 0 0,0 1 0,1-2 0,7-5 0,-1 1 0,1 0 0,1 1 0,9-5 0,-13 7 0,62-29 0,1 3 0,137-36 0,154-13 0,-27 25 0,372-10 0,342 48 0,1237 17 0,-1271-3 0,-918-4 0,-1-4 0,106-24 0,79-8 0,435-35 0,-403 52 0,-306 23 0,48-3 0,-1-2 0,65-18 0,-78 15 0,0 1 0,1 2 0,53-1 0,122 10 0,-74 0 0,-125-3 0,144 1 0,199-25 0,-177 0 0,162-25 0,-269 36 0,-16 4 0,107-32 0,-18-13 0,93-30 0,-39 24 0,9-5 0,-210 65 0,-1 0 0,1 0 0,-1 0 0,0 0 0,1 0 0,-1 0 0,1 0 0,-1 0 0,1-1 0,-1 1 0,0 0 0,1 0 0,-1 0 0,0-1 0,1 1 0,-1 0 0,0 0 0,1-1 0,-1 1 0,0 0 0,1-1 0,-1 1 0,0 0 0,0-1 0,1 1 0,-1-1 0,0 1 0,0 0 0,0-1 0,0 1 0,0-1 0,1 1 0,-1 0 0,0-1 0,0 1 0,0-1 0,0 1 0,0-1 0,0 1 0,0 0 0,-1-1 0,1 1 0,0-1 0,0 1 0,0 0 0,0-1 0,0 1 0,-1-1 0,1 1 0,0 0 0,0-1 0,-1 1 0,-29-22 0,-46-11 0,54 26 0,0 1 0,1 1 0,-33-3 0,99 8 0,-31-1 0,-1 0 0,1 1 0,-1 0 0,1 2 0,0-1 0,-1 2 0,0-1 0,21 9 0,-31-10 0,0 2 0,0-1 0,-1 0 0,1 0 0,-1 1 0,1 0 0,-1-1 0,0 1 0,0 0 0,0 0 0,-1 0 0,1 0 0,-1 0 0,0 1 0,1-1 0,-1 0 0,-1 1 0,2 4 0,0 10 0,0 0 0,-1 26 0,0-8 0,20 129-1365,-15-129-5461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17.126"/>
    </inkml:context>
    <inkml:brush xml:id="br0">
      <inkml:brushProperty name="width" value="0.05" units="cm"/>
      <inkml:brushProperty name="height" value="0.05" units="cm"/>
      <inkml:brushProperty name="color" value="#E71224"/>
    </inkml:brush>
  </inkml:definitions>
  <inkml:trace contextRef="#ctx0" brushRef="#br0">2028 421 24575,'-2'-9'0,"1"0"0,-1 1 0,-1-1 0,1 1 0,-1-1 0,-6-9 0,-2-8 0,6 12 0,-1-1 0,-1 1 0,0 1 0,-1-1 0,-1 1 0,0 1 0,0 0 0,-1 0 0,-1 0 0,-14-11 0,7 9 0,-1 2 0,0 0 0,0 0 0,-1 2 0,-1 0 0,-30-9 0,-8 0 0,-1 2 0,-1 3 0,0 2 0,-1 3 0,0 3 0,-65 2 0,-14 3 0,-148 4 0,234 3 0,-66 14 0,-16 3 0,122-22 0,1 1 0,0 1 0,-1 0 0,1 1 0,1 0 0,-1 1 0,0 1 0,1 0 0,0 0 0,1 2 0,0-1 0,0 2 0,0 0 0,1 0 0,-14 15 0,-19 22 0,14-14 0,0-2 0,-39 29 0,68-58 0,0 0 0,0 0 0,0 0 0,0 0 0,-1 0 0,1 0 0,0-1 0,0 1 0,-1 0 0,1-1 0,-1 1 0,1-1 0,0 0 0,-1 1 0,1-1 0,-1 0 0,1 0 0,-1 0 0,1 0 0,-1 0 0,1 0 0,-1 0 0,1 0 0,-1-1 0,1 1 0,0 0 0,-1-1 0,1 1 0,-1-1 0,1 0 0,0 0 0,0 1 0,-1-1 0,1 0 0,0 0 0,0 0 0,0 0 0,0 0 0,0 0 0,0-1 0,0 1 0,0 0 0,1 0 0,-1-1 0,0 1 0,1 0 0,-1-1 0,1 1 0,-1-1 0,1-2 0,-5-12 0,1 0 0,1 0 0,-1-31 0,1 23 0,1-8 0,-2-12 0,3 41 0,1 5 0,-1 23 0,0 46 0,-1-40 0,1 0 0,2 0 0,8 59 0,-7-86 0,-1-1 0,0 1 0,1-1 0,-1 1 0,1-1 0,0 0 0,0 0 0,0 0 0,0 0 0,1 0 0,-1 0 0,1-1 0,0 1 0,0-1 0,0 0 0,0 0 0,0 0 0,0 0 0,1-1 0,-1 1 0,0-1 0,1 1 0,-1-1 0,1-1 0,0 1 0,5 0 0,12 1 0,-1-1 0,1 0 0,35-5 0,-19 1 0,-29 3-100,7-1-217,0 0 1,0 2 0,17 2 0,-10 2-6510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21.952"/>
    </inkml:context>
    <inkml:brush xml:id="br0">
      <inkml:brushProperty name="width" value="0.05" units="cm"/>
      <inkml:brushProperty name="height" value="0.05" units="cm"/>
      <inkml:brushProperty name="color" value="#E71224"/>
    </inkml:brush>
  </inkml:definitions>
  <inkml:trace contextRef="#ctx0" brushRef="#br0">2840 495 24575,'-1'-5'0,"1"1"0,-1-1 0,0 1 0,0-1 0,0 1 0,-1-1 0,0 1 0,0 0 0,0 0 0,0 0 0,0 0 0,-1 0 0,0 0 0,-5-5 0,-56-47 0,34 31 0,13 12 0,0 0 0,-1 1 0,0 1 0,0 1 0,-1 1 0,-1 0 0,-38-11 0,-11 3 0,-73-9 0,-31-7 0,84 7 0,51 14 0,1 2 0,-1 1 0,-57-6 0,48 10 0,-79-20 0,26 4 0,-60-2 0,-2 8 0,-174 5 0,312 9 0,0 2 0,0 1 0,0 0 0,1 2 0,-45 13 0,-264 87 0,268-86 0,49-15 0,0 1 0,1 0 0,-1 1 0,1 0 0,0 2 0,-14 7 0,-41 26 0,46-28 0,2 0 0,-1 2 0,-31 26 0,53-40 0,-1 1 0,1 0 0,-1-1 0,1 1 0,-1-1 0,0 1 0,1-1 0,-1 1 0,1-1 0,-1 1 0,0-1 0,1 0 0,-1 1 0,0-1 0,0 0 0,1 0 0,-1 1 0,0-1 0,0 0 0,1 0 0,-1 0 0,0 0 0,0 0 0,1 0 0,-1 0 0,0 0 0,0 0 0,0-1 0,0 1 0,0-1 0,0 0 0,0 0 0,0 0 0,0-1 0,1 1 0,-1 0 0,0 0 0,1 0 0,-1-1 0,1 1 0,-1 0 0,1-1 0,0 1 0,0 0 0,-1-3 0,1-63 0,0 55 0,3-158 0,-3 198 0,-1 4 0,1 1 0,1-1 0,2 0 0,1 0 0,16 61 0,-18-89 0,0-1 0,0 0 0,0 0 0,0 0 0,0 0 0,0 0 0,1 0 0,0-1 0,-1 1 0,1-1 0,0 0 0,0 0 0,0 0 0,0 0 0,1 0 0,3 1 0,66 20 0,-28-11 0,-18-2-341,0-2 0,0-1-1,36 5 1,-35-9-6485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31.786"/>
    </inkml:context>
    <inkml:brush xml:id="br0">
      <inkml:brushProperty name="width" value="0.05" units="cm"/>
      <inkml:brushProperty name="height" value="0.05" units="cm"/>
      <inkml:brushProperty name="color" value="#E71224"/>
    </inkml:brush>
  </inkml:definitions>
  <inkml:trace contextRef="#ctx0" brushRef="#br0">1973 445 24575,'0'-17'0,"0"0"0,-1 0 0,-1 0 0,-6-29 0,6 39 0,-1 1 0,1 0 0,-1 0 0,-1 0 0,1 0 0,-1 1 0,0-1 0,0 1 0,0 0 0,-1 0 0,0 0 0,0 1 0,0 0 0,-1 0 0,-7-5 0,-55-28 0,-133-52 0,102 48 0,74 32 0,0 2 0,-1 1 0,1 1 0,-1 1 0,-46-1 0,8 0 0,54 4 0,-470-31 0,431 32 0,-68 10 0,97-6 0,0 0 0,-1 1 0,2 1 0,-1 1 0,1 0 0,-20 12 0,-5 5 0,2 2 0,1 2 0,-57 50 0,72-54 0,17-14 0,0 0 0,-1-1 0,0 0 0,-1-1 0,0 0 0,0-1 0,0 0 0,-23 9 0,33-16 0,-1 0 0,0 0 0,1 0 0,-1 0 0,1-1 0,-1 1 0,0-1 0,1 1 0,-1-1 0,1 0 0,-1 1 0,1-1 0,-1 0 0,1 0 0,0 0 0,0 0 0,-1 0 0,1 0 0,0-1 0,0 1 0,0 0 0,0-1 0,0 1 0,0 0 0,1-1 0,-1 1 0,0-1 0,1 0 0,-1-1 0,-18-53 0,17 49 0,-17-81 0,22 195 0,-2-102 0,0 0 0,0-1 0,1 1 0,-1-1 0,1 1 0,0-1 0,0 1 0,0-1 0,1 0 0,0 0 0,-1 0 0,1 0 0,1-1 0,-1 1 0,1-1 0,-1 0 0,1 0 0,0 0 0,5 3 0,-1-3 0,0 0 0,1 0 0,0 0 0,0-1 0,-1-1 0,1 0 0,0 0 0,0 0 0,13-2 0,312-6-1365,-313 7-5461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33.762"/>
    </inkml:context>
    <inkml:brush xml:id="br0">
      <inkml:brushProperty name="width" value="0.05" units="cm"/>
      <inkml:brushProperty name="height" value="0.05" units="cm"/>
      <inkml:brushProperty name="color" value="#E71224"/>
    </inkml:brush>
  </inkml:definitions>
  <inkml:trace contextRef="#ctx0" brushRef="#br0">1486 278 24575,'0'-2'0,"-1"0"0,1 0 0,-1 0 0,1 0 0,-1 0 0,0 0 0,0 1 0,0-1 0,0 0 0,0 0 0,0 1 0,0-1 0,-1 1 0,1-1 0,0 1 0,-1 0 0,1-1 0,-1 1 0,-3-2 0,-39-20 0,34 19 0,-103-49 0,-2 5 0,-193-52 0,272 94 0,0 1 0,0 2 0,0 2 0,-49 4 0,9 0 0,56-3 0,1 1 0,0 1 0,0 1 0,0 1 0,0 0 0,1 2 0,-1 0 0,1 0 0,1 2 0,-1 1 0,1 0 0,1 1 0,0 0 0,0 2 0,1 0 0,0 0 0,1 1 0,-13 17 0,6-9 0,0-1 0,-2-1 0,0 0 0,-1-2 0,-33 17 0,56-33 0,0 0 0,0 0 0,0-1 0,-1 1 0,1 0 0,0-1 0,0 1 0,-1-1 0,1 0 0,0 1 0,-1-1 0,1 0 0,0 0 0,-1 0 0,1 0 0,-1 0 0,1 0 0,0 0 0,-1 0 0,1 0 0,0-1 0,-1 1 0,1-1 0,0 1 0,0-1 0,-1 1 0,1-1 0,0 0 0,0 1 0,0-1 0,0 0 0,0 0 0,0 0 0,0 0 0,0 0 0,0 0 0,0 0 0,0 0 0,1-1 0,-1 1 0,0 0 0,1 0 0,-1-1 0,1 1 0,0 0 0,-1-1 0,1 1 0,0 0 0,0-1 0,0-2 0,-3-10 0,2-1 0,0 0 0,2-26 0,-1 29 0,5-145 0,17 226 0,-6-23 0,-13-37 0,0 0 0,0-1 0,1 1 0,0-1 0,0 0 0,1 0 0,0 0 0,0 0 0,8 7 0,-8-11 0,-1 0 0,1 0 0,0-1 0,0 1 0,0-1 0,0-1 0,1 1 0,-1-1 0,1 0 0,0 0 0,-1 0 0,1-1 0,0 0 0,0 0 0,7 0 0,278-2 105,-126-3-1575,-134 4-5356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45.494"/>
    </inkml:context>
    <inkml:brush xml:id="br0">
      <inkml:brushProperty name="width" value="0.05" units="cm"/>
      <inkml:brushProperty name="height" value="0.05" units="cm"/>
      <inkml:brushProperty name="color" value="#E71224"/>
    </inkml:brush>
  </inkml:definitions>
  <inkml:trace contextRef="#ctx0" brushRef="#br0">8011 3 24575,'-432'-2'0,"-606"8"0,672 16 0,-171 3 0,-1158-27 0,1334 15 0,26 0 0,24-14 0,-460 21 0,343 7 0,-103 12 0,-482 27 0,868-67-1365,97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4:10.47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48.973"/>
    </inkml:context>
    <inkml:brush xml:id="br0">
      <inkml:brushProperty name="width" value="0.05" units="cm"/>
      <inkml:brushProperty name="height" value="0.05" units="cm"/>
      <inkml:brushProperty name="color" value="#E71224"/>
    </inkml:brush>
  </inkml:definitions>
  <inkml:trace contextRef="#ctx0" brushRef="#br0">9834 9415 24575,'-2'-4'0,"-1"0"0,0 0 0,0 0 0,-1 1 0,1-1 0,-1 1 0,0 0 0,1 0 0,-2 1 0,1-1 0,-8-3 0,-2-3 0,-259-193 0,107 75 0,-222-127 0,-125-5 0,8 5 0,-66-25 0,-296-129 0,37 17 0,159 38 0,179 85 0,344 190 0,4-6 0,-192-149 0,-457-365 0,673 506 0,5-5 0,3-5 0,5-4 0,-152-198 0,104 106 0,-59-80 0,163 204 0,-78-151 0,109 177 0,3 0 0,-14-57 0,7 21 0,-29-155 0,15 52 0,-140-439 0,111 395 0,-118-271 0,107 338 0,-8-21 0,10 22 0,49 112 0,3 0 0,-34-107 0,43 102 0,-3 0 0,-2 1 0,-2 2 0,-3 0 0,-44-69 0,13 24 0,-70-167 0,51 99 0,58 124 0,1 0 0,-16-74 0,14 46 0,18 67 0,-1 0 0,0-1 0,0 1 0,0 0 0,0 0 0,-1 0 0,1 0 0,-1 0 0,0 0 0,0 0 0,0 0 0,0 0 0,0 1 0,-1 0 0,1-1 0,-1 1 0,1 0 0,-1 0 0,0 0 0,0 0 0,0 1 0,-6-3 0,5 3 0,0 1 0,0 0 0,0 0 0,0 1 0,0-1 0,1 1 0,-1 0 0,0 0 0,0 0 0,0 0 0,1 1 0,-1-1 0,1 1 0,-1 0 0,1 0 0,0 0 0,-1 1 0,1-1 0,0 1 0,-4 5 0,-15 17 0,0 1 0,2 1 0,1 1 0,1 1 0,2 1 0,1 0 0,1 1 0,-12 41 0,18-48 0,0 0 0,2 1 0,1 0 0,1 1 0,1-1 0,1 37 0,1-61 0,1 0 0,0 0 0,0 0 0,0 0 0,0 0 0,1 0 0,-1 0 0,0 0 0,0 0 0,1 0 0,-1 0 0,0 0 0,1 0 0,-1 0 0,1 0 0,-1 0 0,1 0 0,0 0 0,-1-1 0,1 1 0,0 0 0,-1 0 0,1-1 0,0 1 0,0 0 0,0-1 0,0 1 0,0-1 0,1 1 0,0-1 0,0 0 0,0 0 0,0-1 0,-1 1 0,1-1 0,0 1 0,0-1 0,0 1 0,-1-1 0,1 0 0,0 0 0,-1 0 0,1 0 0,2-3 0,9-7 0,-1 0 0,19-23 0,-27 29 0,112-150 0,-24 29 0,-88 121 0,1 0 0,0 1 0,0-1 0,1 1 0,-1 1 0,1-1 0,0 1 0,0 0 0,0 0 0,1 0 0,-1 1 0,1 0 0,-1 0 0,1 1 0,-1 0 0,1 0 0,0 0 0,0 1 0,-1 0 0,1 1 0,0-1 0,0 1 0,11 3 0,10 3 0,0 2 0,-1 0 0,0 2 0,32 17 0,-9-1 16,-27-13-707,43 17 1,-41-22-6136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38.326"/>
    </inkml:context>
    <inkml:brush xml:id="br0">
      <inkml:brushProperty name="width" value="0.05" units="cm"/>
      <inkml:brushProperty name="height" value="0.05" units="cm"/>
      <inkml:brushProperty name="color" value="#E71224"/>
    </inkml:brush>
  </inkml:definitions>
  <inkml:trace contextRef="#ctx0" brushRef="#br0">1828 347 24575,'0'-10'0,"-1"0"0,-1 0 0,0 0 0,-1 0 0,0 0 0,0 0 0,-1 1 0,0-1 0,0 1 0,-1 0 0,-1 1 0,1-1 0,-2 1 0,1 0 0,-1 0 0,-14-12 0,7 8 0,-1 0 0,0 1 0,0 1 0,-1 0 0,0 1 0,-1 1 0,0 0 0,-27-7 0,0 4 0,-1 2 0,0 2 0,-56-1 0,50 3 0,-58-14 0,64 10 0,0 2 0,-62-2 0,64 9 0,-214 7 0,221-3 0,0 1 0,0 2 0,0 1 0,1 2 0,-37 16 0,11-2 0,31-13 0,1 1 0,0 1 0,1 1 0,-32 22 0,41-19 0,0 1 0,0 1 0,-15 22 0,-34 33 0,68-74 0,-1 1 0,1 0 0,-1 0 0,1-1 0,-1 1 0,1-1 0,-1 1 0,1 0 0,-1-1 0,0 1 0,1-1 0,-1 1 0,0-1 0,1 1 0,-1-1 0,0 0 0,0 1 0,1-1 0,-1 0 0,0 0 0,0 0 0,0 1 0,1-1 0,-1 0 0,0 0 0,0 0 0,0 0 0,0 0 0,1 0 0,-1-1 0,0 1 0,0 0 0,0 0 0,1-1 0,-1 1 0,0 0 0,0-1 0,1 1 0,-1-1 0,0 1 0,1-1 0,-1 1 0,0-1 0,1 1 0,-1-1 0,1 0 0,-1 1 0,1-1 0,-1 0 0,1 1 0,-1-1 0,1 0 0,0 0 0,0 1 0,-1-1 0,1 0 0,0 0 0,0 0 0,0 0 0,0 1 0,0-1 0,0 0 0,0 0 0,0-1 0,-1-67 0,2 59 0,-1 10 0,1-38 0,0 27 0,0 28 0,-1-5 0,0-3 0,0 0 0,0-1 0,1 1 0,0 0 0,5 15 0,-5-21 0,0-1 0,0 1 0,0-1 0,1 1 0,0-1 0,-1 1 0,1-1 0,0 0 0,0 0 0,0 0 0,0 0 0,0 0 0,1 0 0,-1-1 0,1 1 0,-1-1 0,1 0 0,-1 1 0,1-1 0,0 0 0,0-1 0,4 2 0,21 2 21,0-1 0,0-1 0,0-2 0,39-4 0,-43 2-231,1 0 0,0 2 0,0 1 0,0 1 0,-1 1 0,27 6 0,-21 1-6616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40.477"/>
    </inkml:context>
    <inkml:brush xml:id="br0">
      <inkml:brushProperty name="width" value="0.05" units="cm"/>
      <inkml:brushProperty name="height" value="0.05" units="cm"/>
      <inkml:brushProperty name="color" value="#E71224"/>
    </inkml:brush>
  </inkml:definitions>
  <inkml:trace contextRef="#ctx0" brushRef="#br0">1 7 24575,'0'-1'0,"0"1"0,1-1 0,-1 1 0,1-1 0,-1 1 0,1 0 0,-1-1 0,1 1 0,-1 0 0,1-1 0,-1 1 0,1 0 0,-1 0 0,1-1 0,0 1 0,-1 0 0,1 0 0,0 0 0,-1 0 0,1 0 0,-1 0 0,1 0 0,0 0 0,-1 0 0,1 0 0,0 0 0,-1 0 0,1 0 0,-1 1 0,1-1 0,0 0 0,-1 0 0,1 1 0,-1-1 0,1 0 0,0 1 0,26 10 0,4 7 0,0 2 0,27 24 0,-1-2 0,123 93 0,239 228 0,-339-279 0,-4 3 0,88 128 0,-129-159-1365,-21-35-5461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41.195"/>
    </inkml:context>
    <inkml:brush xml:id="br0">
      <inkml:brushProperty name="width" value="0.05" units="cm"/>
      <inkml:brushProperty name="height" value="0.05" units="cm"/>
      <inkml:brushProperty name="color" value="#E71224"/>
    </inkml:brush>
  </inkml:definitions>
  <inkml:trace contextRef="#ctx0" brushRef="#br0">961 4 24575,'-4'-3'0,"-5"10"0,-11 12 0,-314 398 0,-181 199 0,514-616-19,-12 14-318,0-1 1,1 1-1,-16 26 1,17-19-6490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58.122"/>
    </inkml:context>
    <inkml:brush xml:id="br0">
      <inkml:brushProperty name="width" value="0.05" units="cm"/>
      <inkml:brushProperty name="height" value="0.05" units="cm"/>
      <inkml:brushProperty name="color" value="#E71224"/>
    </inkml:brush>
  </inkml:definitions>
  <inkml:trace contextRef="#ctx0" brushRef="#br0">4 95 24575,'-1'-17'0,"1"15"0,-1-1 0,0 0 0,1 1 0,0-1 0,0 0 0,0 1 0,0-1 0,0 1 0,0-1 0,1 0 0,-1 1 0,1-1 0,0 0 0,0 1 0,0 0 0,0-1 0,0 1 0,0-1 0,1 1 0,-1 0 0,1 0 0,2-3 0,9-3 0,5-1 0,-18 9 0,0-1 0,0 1 0,0 0 0,0 0 0,1 0 0,-1 0 0,0 0 0,0 0 0,0 0 0,1 0 0,-1 0 0,0 0 0,0 0 0,0 0 0,1 0 0,-1 0 0,0 0 0,0 0 0,0 0 0,0 0 0,1 0 0,-1 1 0,0-1 0,0 0 0,0 0 0,0 0 0,1 0 0,-1 0 0,0 0 0,0 0 0,0 1 0,0-1 0,0 0 0,0 0 0,1 0 0,-1 0 0,0 0 0,0 1 0,0-1 0,0 0 0,0 0 0,0 0 0,0 1 0,0-1 0,0 0 0,0 0 0,0 0 0,0 0 0,0 1 0,0-1 0,0 0 0,0 0 0,0 0 0,0 1 0,0-1 0,0 0 0,0 0 0,0 1 0,-1 11 0,2-11 0,-1-1 0,0 0 0,0 1 0,0-1 0,0 1 0,1-1 0,-1 1 0,0-1 0,0 1 0,0-1 0,0 0 0,0 1 0,0-1 0,0 1 0,0-1 0,0 1 0,-1-1 0,1 1 0,0-1 0,0 1 0,0-1 0,0 0 0,-1 1 0,1-1 0,0 1 0,0-1 0,-1 0 0,1 1 0,0-1 0,-1 0 0,1 1 0,0-1 0,-1 0 0,1 0 0,-1 1 0,1-1 0,0 0 0,-1 0 0,1 0 0,-1 0 0,1 1 0,0-1 0,-1 0 0,1 0 0,-1 0 0,1 0 0,-1 0 0,1 0 0,-1 0 0,1 0 0,-1 0 0,1 0 0,0 0 0,-1-1 0,1 1 0,-1 0 0,1 0 0,-1 0 0,1 0 0,0-1 0,-1 1 0,0-1 0,-18-1 0,10 3 0,12 3 0,4-3-1365,2-4-5461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45.494"/>
    </inkml:context>
    <inkml:brush xml:id="br0">
      <inkml:brushProperty name="width" value="0.05" units="cm"/>
      <inkml:brushProperty name="height" value="0.05" units="cm"/>
      <inkml:brushProperty name="color" value="#E71224"/>
    </inkml:brush>
  </inkml:definitions>
  <inkml:trace contextRef="#ctx0" brushRef="#br0">8011 3 24575,'-432'-2'0,"-606"8"0,672 16 0,-171 3 0,-1158-27 0,1334 15 0,26 0 0,24-14 0,-460 21 0,343 7 0,-103 12 0,-482 27 0,868-67-1365,97 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1:57.658"/>
    </inkml:context>
    <inkml:brush xml:id="br0">
      <inkml:brushProperty name="width" value="0.05" units="cm"/>
      <inkml:brushProperty name="height" value="0.05" units="cm"/>
      <inkml:brushProperty name="color" value="#E71224"/>
    </inkml:brush>
  </inkml:definitions>
  <inkml:trace contextRef="#ctx0" brushRef="#br0">1 1 24575,'8'0'0,"16"0"0,24 0 0,30 0 0,35 0 0,39 0 0,33 0 0,1 4 0,-18 1 0,-30 1 0,-29-2 0,-34-1-8191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01.187"/>
    </inkml:context>
    <inkml:brush xml:id="br0">
      <inkml:brushProperty name="width" value="0.05" units="cm"/>
      <inkml:brushProperty name="height" value="0.05" units="cm"/>
      <inkml:brushProperty name="color" value="#E71224"/>
    </inkml:brush>
  </inkml:definitions>
  <inkml:trace contextRef="#ctx0" brushRef="#br0">9902 384 24575,'-422'-26'0,"3"-32"0,148 19 0,-861-82 0,735 80 0,-309-20 0,-419 58 0,552 7 0,-2390-5 0,2758 9 0,-208 34 0,113 9 0,189-30 0,-283 60 0,386-80 0,-63 12 0,1 2 0,-74 26 0,143-40 0,0 0 0,0-1 0,-1 1 0,1-1 0,-1 0 0,1 1 0,0-1 0,-1 0 0,1 0 0,-1 0 0,1 0 0,0 0 0,-1 0 0,1 0 0,-1-1 0,1 1 0,0 0 0,-1-1 0,1 1 0,0-1 0,-1 0 0,1 1 0,0-1 0,0 0 0,0 0 0,0 0 0,0 1 0,0-1 0,0 0 0,0-1 0,0 1 0,0 0 0,0 0 0,0 0 0,1 0 0,-1-1 0,1 1 0,-1 0 0,1-1 0,-1 1 0,1 0 0,0-1 0,-1 1 0,1-1 0,0 1 0,0-3 0,-1-11 0,0 0 0,1-1 0,3-24 0,-1 17 0,2-16 0,1 1 0,15-56 0,-85 236 0,42-97 0,2 1 0,-30 95 0,51-139 0,-1 0 0,1-1 0,-1 1 0,1 0 0,0 0 0,0-1 0,-1 1 0,1 0 0,0 0 0,1 0 0,-1 0 0,0-1 0,0 1 0,1 0 0,-1 0 0,1-1 0,0 1 0,-1 0 0,1-1 0,0 1 0,0-1 0,0 1 0,0-1 0,0 1 0,1-1 0,-1 0 0,0 1 0,1-1 0,-1 0 0,0 0 0,1 0 0,0 0 0,-1 0 0,1 0 0,-1-1 0,4 2 0,6 1 0,0-1 0,-1-1 0,1 1 0,0-2 0,14 0 0,-7 0 0,530-1 115,-210-3-1595,-291 4-5346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05.692"/>
    </inkml:context>
    <inkml:brush xml:id="br0">
      <inkml:brushProperty name="width" value="0.05" units="cm"/>
      <inkml:brushProperty name="height" value="0.05" units="cm"/>
      <inkml:brushProperty name="color" value="#E71224"/>
    </inkml:brush>
  </inkml:definitions>
  <inkml:trace contextRef="#ctx0" brushRef="#br0">4301 4955 24575,'-1'-32'0,"-2"1"0,-2 0 0,-1 0 0,-1 0 0,-1 1 0,-2 0 0,-1 1 0,-20-39 0,-20-26 0,-68-94 0,105 166 0,-255-366 0,-387-428 0,575 725 0,-315-328 0,-141-119 0,361 328 0,-77-90 0,238 283 0,-396-418 0,-204-204 0,311 268 0,284 342 0,14 18 0,-1 1 0,-1 0 0,0 0 0,0 0 0,-14-12 0,21 21 0,-1 0 0,0-1 0,0 1 0,0 0 0,1 0 0,-1 0 0,0 0 0,0 1 0,0-1 0,-1 1 0,1-1 0,0 1 0,0-1 0,0 1 0,0 0 0,0 0 0,-1 0 0,1 0 0,0 1 0,0-1 0,0 0 0,0 1 0,0 0 0,0-1 0,0 1 0,0 0 0,0 0 0,0 0 0,0 0 0,0 0 0,1 1 0,-1-1 0,0 1 0,1-1 0,-1 1 0,1-1 0,0 1 0,-2 2 0,-12 18 0,1 2 0,1-1 0,1 2 0,0 0 0,2 0 0,-8 33 0,8-27 0,-10 31 0,-21 111 0,41-173 0,-1 1 0,1-1 0,0 1 0,0-1 0,-1 1 0,1-1 0,0 1 0,0-1 0,0 1 0,0-1 0,0 1 0,0-1 0,0 1 0,0 0 0,0-1 0,0 1 0,0-1 0,0 1 0,0-1 0,0 1 0,0-1 0,1 1 0,-1-1 0,0 1 0,0-1 0,1 1 0,-1-1 0,0 0 0,1 1 0,-1-1 0,1 1 0,11-13 0,18-36 0,-28 44 0,70-112 0,51-98 0,-120 209 0,-1 0 0,2 1 0,-1-1 0,0 1 0,1-1 0,0 1 0,0 0 0,0 0 0,0 1 0,1-1 0,0 1 0,-1 0 0,1 0 0,0 1 0,1-1 0,-1 1 0,0 0 0,1 1 0,-1-1 0,1 1 0,6-1 0,14 0 0,0 0 0,0 2 0,39 4 0,-2 0 0,14-3-1365,-45-1-5461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22.660"/>
    </inkml:context>
    <inkml:brush xml:id="br0">
      <inkml:brushProperty name="width" value="0.05" units="cm"/>
      <inkml:brushProperty name="height" value="0.05" units="cm"/>
      <inkml:brushProperty name="color" value="#E71224"/>
    </inkml:brush>
  </inkml:definitions>
  <inkml:trace contextRef="#ctx0" brushRef="#br0">1 23 24575,'394'-11'0,"-64"0"0,1197 66-641,-1356-38 698,497 43 438,3-45-1878,-646-16-5336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4:59.455"/>
    </inkml:context>
    <inkml:brush xml:id="br0">
      <inkml:brushProperty name="width" value="0.05" units="cm"/>
      <inkml:brushProperty name="height" value="0.05" units="cm"/>
      <inkml:brushProperty name="color" value="#E71224"/>
    </inkml:brush>
  </inkml:definitions>
  <inkml:trace contextRef="#ctx0" brushRef="#br0">3897 181 24575,'-41'-2'0,"0"-3"0,-64-13 0,-12-3 0,-167-22 0,-103-12 0,-254 23 0,-2 33 0,246 1 0,324-2 0,-1 2 0,1 4 0,-101 20 0,131-18 0,-53 3 0,59-8 0,0 2 0,-52 13 0,-26 8 0,90-22 0,0 1 0,1 0 0,0 2 0,0 1 0,0 1 0,1 1 0,-41 24 0,-70 70 0,132-102 0,0-1 0,1 1 0,-1-1 0,0 0 0,0 1 0,0-1 0,0 0 0,-1 0 0,1-1 0,0 1 0,0 0 0,-1-1 0,1 1 0,0-1 0,-1 0 0,1 0 0,0 0 0,-4 0 0,5-1 0,0 1 0,-1-1 0,1 0 0,0 0 0,0 0 0,0 0 0,0 0 0,0 0 0,0 0 0,0 0 0,0-1 0,1 1 0,-1 0 0,0-1 0,1 1 0,-1 0 0,1-1 0,-1 1 0,1 0 0,0-1 0,-1 1 0,1-1 0,0 1 0,0-1 0,0 1 0,0-1 0,0 1 0,0-1 0,1 1 0,0-2 0,2-22 0,2 0 0,1 0 0,2 0 0,0 1 0,16-34 0,4-10 0,-16 45 0,-7 35 0,-5 46 0,-1-48 0,-23 191 0,24-199 0,0 0 0,0 0 0,1 0 0,-1 0 0,0 0 0,1 0 0,-1-1 0,1 1 0,0 0 0,0 0 0,0 0 0,0 0 0,0-1 0,0 1 0,0 0 0,0-1 0,1 1 0,-1-1 0,1 0 0,-1 1 0,1-1 0,0 0 0,-1 0 0,1 0 0,0 0 0,3 1 0,5 2 0,1-1 0,-1 0 0,1-1 0,11 2 0,14 3 0,27 10-73,-5-2-573,63 27 0,-97-31-6180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25.626"/>
    </inkml:context>
    <inkml:brush xml:id="br0">
      <inkml:brushProperty name="width" value="0.05" units="cm"/>
      <inkml:brushProperty name="height" value="0.05" units="cm"/>
      <inkml:brushProperty name="color" value="#E71224"/>
    </inkml:brush>
  </inkml:definitions>
  <inkml:trace contextRef="#ctx0" brushRef="#br0">0 0 24575,'12'2'0,"-1"0"0,1 1 0,-1 1 0,0-1 0,0 2 0,-1-1 0,1 2 0,-1-1 0,0 1 0,17 14 0,-15-12 0,558 408 0,-490-346-2,-58-49-271,1 0 1,1-2-1,0 0 1,43 23-1,-43-31-6553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26.125"/>
    </inkml:context>
    <inkml:brush xml:id="br0">
      <inkml:brushProperty name="width" value="0.05" units="cm"/>
      <inkml:brushProperty name="height" value="0.05" units="cm"/>
      <inkml:brushProperty name="color" value="#E71224"/>
    </inkml:brush>
  </inkml:definitions>
  <inkml:trace contextRef="#ctx0" brushRef="#br0">807 12 24575,'-4'-5'0,"-5"0"0,-11 3 0,-4 8 0,-4 6 0,-1 5 0,-16 13 0,-17 14 0,-20 11 0,-3 6 0,-1-4 0,3 1 0,10-6 0,14-6 0,12-12 0,7-7 0,9-9-8191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33.312"/>
    </inkml:context>
    <inkml:brush xml:id="br0">
      <inkml:brushProperty name="width" value="0.05" units="cm"/>
      <inkml:brushProperty name="height" value="0.05" units="cm"/>
      <inkml:brushProperty name="color" value="#E71224"/>
    </inkml:brush>
  </inkml:definitions>
  <inkml:trace contextRef="#ctx0" brushRef="#br0">5110 529 24575,'0'-2'0,"0"1"0,0 0 0,0-1 0,-1 1 0,1-1 0,-1 1 0,1-1 0,-1 1 0,0 0 0,1-1 0,-1 1 0,0 0 0,0 0 0,0 0 0,0-1 0,0 1 0,0 0 0,0 0 0,0 0 0,0 1 0,-1-1 0,1 0 0,0 0 0,-1 1 0,1-1 0,-3 0 0,-43-11 0,30 10 0,-159-39 0,-195-71 0,301 88 0,-2 3 0,0 3 0,0 3 0,-121-9 0,74 11 0,-233-58 0,191 33 0,69 21 0,-170-9 0,-97 21 0,284 5 0,-356-1 0,-403 4 0,420 29 0,320-18 0,1 4 0,-125 41 0,141-34 0,26-9 0,-93 42 0,-5 15 0,148-72 0,0 0 0,0 0 0,-1 0 0,1 0 0,0 0 0,-1 0 0,1-1 0,-1 1 0,1 0 0,-1-1 0,1 0 0,-1 1 0,1-1 0,-1 0 0,0 0 0,1 1 0,-1-1 0,1-1 0,-1 1 0,0 0 0,1 0 0,-1-1 0,1 1 0,-1 0 0,1-1 0,-1 0 0,1 1 0,-1-1 0,1 0 0,0 0 0,-1 0 0,1 1 0,0-2 0,0 1 0,0 0 0,0 0 0,-1 0 0,2 0 0,-1-1 0,0 1 0,0 0 0,0-1 0,1 1 0,-1-1 0,0 1 0,1-1 0,-1 1 0,1-3 0,-3-9 0,1-1 0,0 1 0,1-1 0,1-21 0,0 24 0,0 6 0,5-105 0,-4 99 0,1 0 0,0-1 0,1 1 0,0 1 0,1-1 0,0 0 0,9-15 0,-13 25 0,1 0 0,0-1 0,-1 1 0,1 0 0,0 0 0,0 0 0,0 0 0,0 0 0,0 0 0,0 0 0,0 0 0,0 0 0,0 0 0,1 1 0,1-2 0,-3 2 0,1 0 0,-1 0 0,1 0 0,-1 0 0,1 0 0,-1 0 0,1 1 0,-1-1 0,1 0 0,-1 0 0,1 0 0,-1 0 0,1 1 0,-1-1 0,0 0 0,1 1 0,-1-1 0,1 0 0,-1 1 0,0-1 0,1 0 0,-1 1 0,0-1 0,0 0 0,1 1 0,-1-1 0,1 2 0,0 1 0,0 1 0,1 0 0,-1-1 0,0 1 0,-1 0 0,1 0 0,-1 0 0,0 0 0,0 5 0,-25 216 0,18-199 0,4-19 0,1 0 0,0 1 0,0-1 0,-1 15 0,3-21 0,0 0 0,0 1 0,0-1 0,0 0 0,0 0 0,1 1 0,-1-1 0,0 0 0,1 0 0,-1 0 0,1 1 0,-1-1 0,1 0 0,-1 0 0,1 0 0,0 0 0,0 0 0,-1 0 0,1 0 0,0 0 0,0-1 0,0 1 0,0 0 0,0 0 0,0-1 0,0 1 0,0-1 0,0 1 0,1-1 0,-1 1 0,0-1 0,0 1 0,0-1 0,3 0 0,298 64 0,-244-43-1365,-33-9-5461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37.074"/>
    </inkml:context>
    <inkml:brush xml:id="br0">
      <inkml:brushProperty name="width" value="0.05" units="cm"/>
      <inkml:brushProperty name="height" value="0.05" units="cm"/>
      <inkml:brushProperty name="color" value="#E71224"/>
    </inkml:brush>
  </inkml:definitions>
  <inkml:trace contextRef="#ctx0" brushRef="#br0">1 101 24575,'0'-4'0,"8"-6"0,15-1 0,30-2 0,38-4 0,42 1 0,45 4 0,33 3 0,24 4 0,-4 2 0,-16 2 0,-36 1 0,-44 1 0,-45-1-8191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40.727"/>
    </inkml:context>
    <inkml:brush xml:id="br0">
      <inkml:brushProperty name="width" value="0.05" units="cm"/>
      <inkml:brushProperty name="height" value="0.05" units="cm"/>
      <inkml:brushProperty name="color" value="#E71224"/>
    </inkml:brush>
  </inkml:definitions>
  <inkml:trace contextRef="#ctx0" brushRef="#br0">0 1503 24575,'1836'-49'0,"-687"-2"0,-684 20 0,-3-34 0,177-17 0,-394 64 0,482-60 0,-148-2 0,-73 12 0,-502 68 0,974-134 0,-912 128 0,0-2 0,0-3 0,119-36 0,290-76 0,-367 98 0,241-67 0,-252 53 0,-72 27 0,1 2 0,0 0 0,37-8 0,45 4 0,1 4 0,175 6 0,-187 5 0,-88-1 0,0 0 0,0-1 0,0 0 0,0 0 0,-1-1 0,1 0 0,-1-1 0,1 1 0,-1-2 0,0 1 0,0-1 0,13-9 0,-16 9 0,-1 0 0,0 0 0,1 0 0,-1-1 0,-1 1 0,1-1 0,-1 0 0,0 0 0,0-1 0,0 1 0,-1-1 0,0 1 0,0-1 0,0 0 0,-1 0 0,0 1 0,0-1 0,0 0 0,-1-9 0,-3-76 0,1 66 0,0 0 0,2 0 0,1 0 0,6-37 0,-7 62 0,0-1 0,0 0 0,0 1 0,0-1 0,0 0 0,0 1 0,0-1 0,0 0 0,0 1 0,1-1 0,-1 0 0,0 1 0,0-1 0,1 0 0,-1 1 0,0-1 0,1 1 0,-1-1 0,1 1 0,-1-1 0,1 1 0,-1-1 0,1 1 0,-1-1 0,1 1 0,-1 0 0,1-1 0,0 1 0,-1 0 0,1-1 0,-1 1 0,1 0 0,0 0 0,-1 0 0,1-1 0,1 1 0,-1 1 0,1 0 0,-1 0 0,1 0 0,0 0 0,-1 1 0,0-1 0,1 0 0,-1 1 0,0-1 0,0 1 0,0-1 0,2 4 0,26 55 0,-29-60 0,56 126 0,-54-123 0,0 1 0,-1 0 0,1-1 0,-1 1 0,0 0 0,0 0 0,-1 0 0,1 0 0,-1 0 0,0 0 0,0 0 0,0 0 0,0 0 0,-1 0 0,0 0 0,0 0 0,0 0 0,0 0 0,0 0 0,-1 0 0,0-1 0,0 1 0,0-1 0,0 1 0,-3 3 0,-7 7 0,-1-1 0,0 0 0,0-1 0,-22 15 0,9-6 0,-23 19-108,-12 9-520,-66 69-1,97-85-6197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43.451"/>
    </inkml:context>
    <inkml:brush xml:id="br0">
      <inkml:brushProperty name="width" value="0.05" units="cm"/>
      <inkml:brushProperty name="height" value="0.05" units="cm"/>
      <inkml:brushProperty name="color" value="#E71224"/>
    </inkml:brush>
  </inkml:definitions>
  <inkml:trace contextRef="#ctx0" brushRef="#br0">1 0 24575,'8'4'0,"12"10"0,14 15 0,19 11 0,8 11 0,7 6 0,4-3 0,-2-7 0,-8-2 0,-6-5 0,-14-6 0,-9-7 0,-10-5 0,-5-6 0,-1-2 0,-3-3-8191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43.812"/>
    </inkml:context>
    <inkml:brush xml:id="br0">
      <inkml:brushProperty name="width" value="0.05" units="cm"/>
      <inkml:brushProperty name="height" value="0.05" units="cm"/>
      <inkml:brushProperty name="color" value="#E71224"/>
    </inkml:brush>
  </inkml:definitions>
  <inkml:trace contextRef="#ctx0" brushRef="#br0">891 0 24575,'-4'0'0,"-10"0"0,-6 0 0,-1 4 0,-13 14 0,-13 17 0,-7 10 0,-7 7 0,-14 2 0,-20 5 0,-10 0 0,0-5 0,6-8 0,10-7 0,22-11-8191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44.265"/>
    </inkml:context>
    <inkml:brush xml:id="br0">
      <inkml:brushProperty name="width" value="0.05" units="cm"/>
      <inkml:brushProperty name="height" value="0.05" units="cm"/>
      <inkml:brushProperty name="color" value="#E71224"/>
    </inkml:brush>
  </inkml:definitions>
  <inkml:trace contextRef="#ctx0" brushRef="#br0">1 0 24575,'982'46'0,"-318"-7"0,760-24-1365,-1344-16-5461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48.369"/>
    </inkml:context>
    <inkml:brush xml:id="br0">
      <inkml:brushProperty name="width" value="0.05" units="cm"/>
      <inkml:brushProperty name="height" value="0.05" units="cm"/>
      <inkml:brushProperty name="color" value="#E71224"/>
    </inkml:brush>
  </inkml:definitions>
  <inkml:trace contextRef="#ctx0" brushRef="#br0">3305 45 24575,'-4'1'0,"-1"1"0,1-1 0,0 1 0,0 0 0,0 0 0,0 0 0,1 0 0,-1 1 0,-5 4 0,-5 2 0,-53 30 0,-1-3 0,-2-3 0,-1-3 0,-100 28 0,-319 46 0,283-66 0,29-6 0,-273 12 0,401-39 0,-1 2 0,-54 15 0,-63 9 0,43-24 0,0-7 0,-182-21 0,270 18 0,17 0 0,0-1 0,0-1 0,1-1 0,0 0 0,0-2 0,0 0 0,1-1 0,0-1 0,1-1 0,0 0 0,1-1 0,0-1 0,1 0 0,0-1 0,1-1 0,1 0 0,-18-26 0,-33-72 0,49 91 0,12 16 0,-1-1 0,0 1 0,-1 0 0,0 0 0,0 1 0,0-1 0,0 1 0,-1 0 0,-6-4 0,12 9 0,-1 0 0,1-1 0,-1 1 0,1 0 0,0 0 0,-1 0 0,1 0 0,-1 0 0,1 0 0,-1 0 0,1 0 0,0 0 0,-1 0 0,1 0 0,-1 0 0,1 0 0,0 0 0,-1 0 0,1 0 0,-1 1 0,1-1 0,0 0 0,-1 0 0,1 0 0,-1 1 0,1-1 0,0 0 0,0 0 0,-1 1 0,1-1 0,0 0 0,-1 1 0,1-1 0,0 1 0,-8 20 0,4 26 0,4-44 0,-20 197 0,20-287 0,-1-72 0,2 156 0,-1-1 0,1 0 0,0 1 0,0-1 0,0 0 0,0 1 0,1-1 0,-1 1 0,1 0 0,0 0 0,0-1 0,0 1 0,0 0 0,1 1 0,-1-1 0,1 0 0,0 1 0,0-1 0,0 1 0,0 0 0,0 0 0,0 0 0,1 1 0,3-3 0,10-2 0,1 0 0,0 2 0,35-6 0,4-1 0,155-39-1365,-170 42-5461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59.923"/>
    </inkml:context>
    <inkml:brush xml:id="br0">
      <inkml:brushProperty name="width" value="0.05" units="cm"/>
      <inkml:brushProperty name="height" value="0.05" units="cm"/>
      <inkml:brushProperty name="color" value="#E71224"/>
    </inkml:brush>
  </inkml:definitions>
  <inkml:trace contextRef="#ctx0" brushRef="#br0">1 0 24575,'4'0'0,"5"0"0,2 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5:03.621"/>
    </inkml:context>
    <inkml:brush xml:id="br0">
      <inkml:brushProperty name="width" value="0.05" units="cm"/>
      <inkml:brushProperty name="height" value="0.05" units="cm"/>
      <inkml:brushProperty name="color" value="#E71224"/>
    </inkml:brush>
  </inkml:definitions>
  <inkml:trace contextRef="#ctx0" brushRef="#br0">8081 397 24575,'-131'-6'0,"-215"-38"0,290 35 0,-176-39 0,142 26 0,-175-18 0,73 32 0,-114-10 0,-339-70 0,-70-9 0,-48 81 0,477 19 0,-1102-3 0,1357 1 0,-52 10 0,-26 2 0,-57 1 0,74-3 0,7-2 0,23-1 0,-63-1 0,93-6 0,1 2 0,-1 1 0,-44 11 0,-43 7 0,4-15 0,-131-8 0,83-2 0,17 5 0,-152-5 0,200-8 0,43 4 0,-56 0 0,30 6-93,43-2-119,1 3 0,-1 0 0,1 3 0,0 1 0,-57 14 0,66-8-6614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8:00.29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8:43.669"/>
    </inkml:context>
    <inkml:brush xml:id="br0">
      <inkml:brushProperty name="width" value="0.05" units="cm"/>
      <inkml:brushProperty name="height" value="0.05" units="cm"/>
      <inkml:brushProperty name="color" value="#E71224"/>
    </inkml:brush>
  </inkml:definitions>
  <inkml:trace contextRef="#ctx0" brushRef="#br0">15786 0 24575,'-7'2'0,"0"1"0,0-1 0,0 1 0,0 1 0,1-1 0,-1 1 0,1 0 0,0 1 0,1-1 0,-1 1 0,-7 9 0,7-9 0,-178 152 0,-399 261 0,-258 51 0,409-244 0,-236 116 0,386-208 0,-381 191 0,-256 109 0,-39-91 0,-116-36 0,326-100 0,26-8 0,155-29 0,-698 204 0,701-219 0,-498 152 0,786-217 0,-355 124 0,471-151 0,-281 156 0,310-138 0,-201 159 0,145-91 0,-74 62 0,141-101 0,21-18 0,-126 89 0,157-133 0,2 2 0,2 3 0,-68 72 0,-187 263 0,29-9 0,199-246 0,67-93 0,-2-1 0,-1-1 0,-39 40 0,40-46 0,23-26 0,-1 0 0,1 0 0,-1 0 0,-1 0 0,1 0 0,-1-1 0,1 0 0,-1 0 0,-1 0 0,1-1 0,0 0 0,-1 0 0,-7 3 0,12-6 0,0 0 0,-1 0 0,1-1 0,0 1 0,0 0 0,-1-1 0,1 1 0,0-1 0,0 0 0,0 1 0,-1-1 0,1 0 0,0 0 0,0 1 0,0-1 0,0 0 0,1 0 0,-1 0 0,0 0 0,0 0 0,0-1 0,1 1 0,-1 0 0,1 0 0,-1 0 0,1-1 0,-1 1 0,1 0 0,0 0 0,-1-1 0,1 1 0,0 0 0,0-1 0,0 1 0,0-2 0,-2-58 0,3 53 0,2-147 0,-4 188 0,0-20 0,1 0 0,0-1 0,1 1 0,0 0 0,6 25 0,-6-35 0,1 1 0,0 0 0,-1-1 0,1 1 0,1-1 0,-1 0 0,0 1 0,1-1 0,-1 0 0,1-1 0,0 1 0,0 0 0,0-1 0,1 0 0,-1 1 0,0-1 0,1-1 0,0 1 0,-1 0 0,1-1 0,0 0 0,0 0 0,7 2 0,58 7 0,79 3 0,41 6 0,32 14-1365,-189-30-5461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8:48.543"/>
    </inkml:context>
    <inkml:brush xml:id="br0">
      <inkml:brushProperty name="width" value="0.05" units="cm"/>
      <inkml:brushProperty name="height" value="0.05" units="cm"/>
      <inkml:brushProperty name="color" value="#E71224"/>
    </inkml:brush>
  </inkml:definitions>
  <inkml:trace contextRef="#ctx0" brushRef="#br0">369 1 24575,'-1'7'0,"-1"0"0,1 0 0,-1 0 0,0-1 0,0 1 0,-6 10 0,-4 13 0,-63 235 0,-31 87 0,86-298 0,3 2 0,2 0 0,3 0 0,2 1 0,3 1 0,0 95 0,1-41 0,-24 129 0,-4 68 0,44 138 0,31 0 0,3 40 0,-34-338 0,5 1 0,8-2 0,53 190 0,-56-282 0,3-1 0,29 52 0,-28-63 0,-3 1 0,-1 1 0,21 74 0,-20-31 0,5 0 0,3-2 0,4-2 0,47 89 0,41 94 0,-75-123 0,-4-12 0,-9-33 0,-21-59 0,2-2 0,23 48 0,109 185 0,-122-239 0,-24-33 0,1 0 0,0 1 0,-1-1 0,1 0 0,0 1 0,-1-1 0,1 0 0,0 0 0,-1 1 0,1-1 0,0 0 0,0 0 0,-1 0 0,1 0 0,0 0 0,-1 0 0,1 0 0,0 0 0,-1-1 0,1 1 0,0 0 0,0 0 0,-1-1 0,1 1 0,-1 0 0,1-1 0,0 1 0,-1 0 0,1-1 0,-1 1 0,1-1 0,-1 1 0,1-1 0,-1 1 0,1-1 0,-1 1 0,1-1 0,-1 0 0,0 1 0,1-1 0,-1 0 0,0 1 0,0-1 0,1 0 0,-1 1 0,0-1 0,0 0 0,0-1 0,17-46 0,-2-1 0,-2-1 0,-2-1 0,-2 1 0,1-54 0,-1 52 0,-9 49 0,0 1 0,1-1 0,0 1 0,-1-1 0,1 1 0,0 0 0,0-1 0,0 1 0,1 0 0,-1 0 0,0 0 0,1 0 0,0 0 0,-1 0 0,1 0 0,0 0 0,3-2 0,-4 4 0,-1 0 0,1 0 0,-1 0 0,1 0 0,-1 1 0,1-1 0,-1 0 0,1 0 0,-1 0 0,0 1 0,1-1 0,-1 0 0,1 1 0,-1-1 0,1 0 0,-1 1 0,0-1 0,1 0 0,-1 1 0,0-1 0,1 0 0,-1 1 0,0-1 0,0 1 0,0-1 0,1 1 0,-1-1 0,0 1 0,0-1 0,0 1 0,0-1 0,0 1 0,0-1 0,0 1 0,0-1 0,0 1 0,3 22 0,-4-4 0,0 0 0,-1 0 0,-1 0 0,0 0 0,-2-1 0,0 0 0,-1 1 0,-9 17 0,9-25 0,0 0 0,0 0 0,-1-1 0,0 1 0,-1-2 0,0 1 0,-1-1 0,0 0 0,0-1 0,-1 0 0,0-1 0,0 0 0,-16 8 0,-32 15 0,31-14 0,-55 21 0,-52 5-1365,94-30-5461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8:53.566"/>
    </inkml:context>
    <inkml:brush xml:id="br0">
      <inkml:brushProperty name="width" value="0.05" units="cm"/>
      <inkml:brushProperty name="height" value="0.05" units="cm"/>
      <inkml:brushProperty name="color" value="#E71224"/>
    </inkml:brush>
  </inkml:definitions>
  <inkml:trace contextRef="#ctx0" brushRef="#br0">5872 1 24575,'-124'5'0,"0"5"0,1 5 0,0 6 0,2 5 0,1 6 0,-143 57 0,10-5 0,134-47 0,-154 69 0,132-34 0,3 5 0,3 7 0,5 5 0,-147 130 0,227-175 0,-152 138 0,164-143 0,1 2 0,-60 88 0,-269 451 0,140-161 0,136-238 0,-40 109 0,61-123 0,39-100 0,-388 787 0,336-705 0,-101 253 0,122-239 0,-106 238 0,103-275 0,-85 238 0,-47 223 0,94-278 0,-99 366 0,178-573 0,-29 150 0,46-225 0,-2 1 0,-19 46 0,-2 8 0,14-40 0,-1-2 0,-39 71 0,-15 36 0,66-139 0,1 1 0,-1-1 0,0 0 0,0 0 0,-1 0 0,-10 12 0,14-19 0,0 0 0,0 0 0,-1 0 0,1 0 0,0 0 0,0 0 0,-1 0 0,1-1 0,-1 1 0,1 0 0,-1-1 0,1 1 0,-1-1 0,1 0 0,-1 1 0,1-1 0,-1 0 0,-2 0 0,2 0 0,0-1 0,0 1 0,0-1 0,0 0 0,0 0 0,0 0 0,0 0 0,0 0 0,1-1 0,-1 1 0,0 0 0,0-1 0,1 1 0,-1-1 0,1 0 0,0 1 0,-2-4 0,-3-4 0,1 0 0,0-1 0,0 1 0,1-1 0,0 0 0,1-1 0,0 1 0,-2-22 0,-2-71 0,7 84 0,0 111 0,2 40 0,-2-129 0,1-1 0,-1 1 0,1-1 0,0 1 0,-1-1 0,1 1 0,1-1 0,-1 0 0,0 1 0,0-1 0,1 0 0,-1 0 0,1 0 0,0 0 0,0 0 0,0 0 0,0-1 0,0 1 0,0-1 0,0 1 0,0-1 0,0 0 0,1 0 0,-1 0 0,1 0 0,-1 0 0,1 0 0,-1-1 0,1 1 0,2-1 0,11 2 0,0 0 0,0-2 0,30-2 0,-17 0 0,315-2-1365,-320 4-5461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05.066"/>
    </inkml:context>
    <inkml:brush xml:id="br0">
      <inkml:brushProperty name="width" value="0.05" units="cm"/>
      <inkml:brushProperty name="height" value="0.05" units="cm"/>
      <inkml:brushProperty name="color" value="#E71224"/>
    </inkml:brush>
  </inkml:definitions>
  <inkml:trace contextRef="#ctx0" brushRef="#br0">1 0 24575,'206'180'0,"-70"-67"0,-49-28 0,115 144 0,-169-190 0,335 424 0,208 304 0,-16-56 0,-299-374 0,-197-249 0,-38-56 0,0-2 0,2-1 0,2-1 0,0-1 0,2-2 0,0-1 0,2-2 0,65 33 0,-41-22 0,-1 3 0,92 76 0,4 3 0,287 203 0,-192-135 0,-171-128 0,148 114 0,220 162 0,25-35 0,-111-104 0,-244-133 0,-66-30 0,-2 3 0,-1 1 0,79 75 0,-70-58 0,89 62 0,-107-89 0,-1 3 0,-1 0 0,-2 3 0,0 0 0,-2 3 0,-2 0 0,0 2 0,24 38 0,2 10 0,85 97 0,23 30 0,-123-155 0,2-1 0,66 64 0,110 83 0,-168-157 0,192 152 0,29 26 0,-117-91 0,195 127 0,-250-182 0,114 111 0,-177-154 0,1-1 0,1-2 0,51 29 0,-53-36 0,0 2 0,-2 1 0,39 36 0,-6 0 0,90 64 0,-14-14 0,-129-100 0,1 0 0,0 0 0,0-2 0,1 0 0,1-1 0,-1 0 0,20 5 0,-32-11 0,1-1 0,0 0 0,0 0 0,0-1 0,0 1 0,0-1 0,0 0 0,-1 0 0,1-1 0,0 0 0,0 1 0,0-2 0,6-1 0,-8 1 0,0 0 0,1 0 0,-1 0 0,0 0 0,0-1 0,0 1 0,-1-1 0,1 0 0,-1 0 0,1 0 0,-1 0 0,0 0 0,0 0 0,0-1 0,-1 1 0,1-1 0,-1 1 0,0-1 0,1-5 0,4-21 0,-2 1 0,-2-1 0,-1 0 0,0 0 0,-3 0 0,-4-29 0,0 41 0,-1 24 0,-3 27 0,6 17 0,2-26 0,-1 1 0,-9 38 0,10-54 0,-2 1 0,1-2 0,-1 1 0,-1 0 0,1-1 0,-1 0 0,-1 0 0,0 0 0,0-1 0,-9 9 0,-8 4 0,-1-2 0,-1-1 0,-1 0 0,0-2 0,-36 15 0,-40 23 0,22-2-1365,47-30-5461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27.740"/>
    </inkml:context>
    <inkml:brush xml:id="br0">
      <inkml:brushProperty name="width" value="0.05" units="cm"/>
      <inkml:brushProperty name="height" value="0.05" units="cm"/>
      <inkml:brushProperty name="color" value="#E71224"/>
    </inkml:brush>
  </inkml:definitions>
  <inkml:trace contextRef="#ctx0" brushRef="#br0">1161 1 24575,'-6'1'0,"0"0"0,0 1 0,0 0 0,0 0 0,-10 5 0,-4 1 0,-2 1 0,0 1 0,1 0 0,0 2 0,1 0 0,-24 19 0,-89 86 0,-11 6 0,122-103 0,1 0 0,1 1 0,0 1 0,2 1 0,1 1 0,-28 51 0,18-32 0,-15 30 0,2 2 0,4 2 0,-31 96 0,-58 251 0,82-264 0,8-18 0,7 1 0,-18 248 0,32 297 0,12-449 0,6 220 0,2-363 0,4 0 0,38 161 0,-4-112 0,108 243 0,-34-154 0,-13-27 0,-59-123 0,3-2 0,115 145 0,-69-102 0,-43-51 0,14 18 0,100 109 0,-53-78 0,156 223 0,-105-108 0,-122-185 0,63 63 0,-85-96 0,-18-17 0,0 0 0,1-1 0,0 1 0,-1-1 0,1 0 0,0 0 0,0 0 0,0 0 0,7 3 0,-9-5 0,1 0 0,-1 0 0,1 0 0,-1 0 0,1 0 0,-1-1 0,0 1 0,1 0 0,-1-1 0,0 0 0,1 1 0,-1-1 0,0 1 0,0-1 0,1 0 0,-1 0 0,0 0 0,0 0 0,0 0 0,0 0 0,0 0 0,0 0 0,0 0 0,-1 0 0,1-1 0,0 1 0,-1 0 0,1-2 0,17-31 0,-1-2 0,-2 0 0,20-74 0,-24 73 0,8-41 0,-14 53 0,1 0 0,16-40 0,-2 8 0,-17 107 0,-8-7 0,-3-1 0,-1 0 0,-1-1 0,-3 0 0,-1-1 0,-3 0 0,-27 51 0,21-45 0,18-33 0,0 0 0,-1 0 0,0-1 0,-2 0 0,1 0 0,-1 0 0,-1-1 0,0-1 0,0 1 0,-1-2 0,-1 1 0,-13 9 0,-58 26 0,-94 35 0,176-79 0,-92 38-1365,72-26-5461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31.996"/>
    </inkml:context>
    <inkml:brush xml:id="br0">
      <inkml:brushProperty name="width" value="0.05" units="cm"/>
      <inkml:brushProperty name="height" value="0.05" units="cm"/>
      <inkml:brushProperty name="color" value="#E71224"/>
    </inkml:brush>
  </inkml:definitions>
  <inkml:trace contextRef="#ctx0" brushRef="#br0">1 26 24575,'3'-3'0,"0"1"0,0 0 0,1-1 0,-1 1 0,1 1 0,-1-1 0,1 1 0,0-1 0,-1 1 0,1 0 0,0 0 0,6 0 0,53-1 0,-39 2 0,52-2 0,135 16 0,-173-8 0,0 1 0,0 2 0,-1 2 0,0 2 0,52 24 0,-17 2 0,-1 3 0,76 61 0,120 116 0,266 248 0,-420-354 0,148 192 0,-72-79 0,10 36 0,-55-66 0,20 11 0,212 262 0,-182-233 0,451 532 0,-432-509 0,-107-125 0,181 179 0,-200-233 0,366 321 0,-423-373 0,-2 0 0,0 2 0,-2 1 0,41 65 0,6 7 0,-8-10 0,-40-55 0,46 55 0,-56-74 0,-13-15 0,0-1 0,0 0 0,1 1 0,-1-1 0,1 0 0,0 0 0,-1 0 0,2-1 0,-1 1 0,0-1 0,0 0 0,1 0 0,5 3 0,-8-5 0,0 0 0,1-1 0,-1 1 0,0-1 0,0 1 0,-1-1 0,1 0 0,0 1 0,0-1 0,0 0 0,0 0 0,0 1 0,-1-1 0,1 0 0,0 0 0,-1 0 0,1 0 0,-1 0 0,1 0 0,-1 0 0,1 0 0,-1 0 0,0 0 0,1 0 0,-1 0 0,0 0 0,0 0 0,0-1 0,0 0 0,5-41 0,-5 38 0,0-168 0,-2 121 0,2 0 0,13-102 0,-12 146 0,0 1 0,1-1 0,1 0 0,-1 0 0,7-11 0,-9 19 0,0-1 0,0 1 0,0 0 0,0 0 0,0 0 0,0 0 0,0 0 0,0-1 0,1 1 0,-1 0 0,0 0 0,0 0 0,0 0 0,0 0 0,0 0 0,0 0 0,1-1 0,-1 1 0,0 0 0,0 0 0,0 0 0,0 0 0,1 0 0,-1 0 0,0 0 0,0 0 0,0 0 0,0 0 0,1 0 0,-1 0 0,0 0 0,0 0 0,0 0 0,0 0 0,0 0 0,1 0 0,-1 0 0,0 0 0,0 0 0,0 0 0,0 0 0,1 1 0,-1-1 0,0 0 0,0 0 0,0 0 0,0 0 0,0 0 0,0 0 0,1 0 0,-1 1 0,0-1 0,0 0 0,0 0 0,0 0 0,6 16 0,-1 17 0,1 34 0,-4 0 0,-2 0 0,-4 0 0,-13 79 0,15-140 0,1 0 0,-1 0 0,-1 0 0,1 0 0,-1 0 0,0-1 0,0 1 0,0-1 0,-1 0 0,0 0 0,0 0 0,0 0 0,-1-1 0,0 0 0,0 0 0,0 0 0,0 0 0,0-1 0,-1 0 0,1 0 0,-1-1 0,0 1 0,-9 2 0,-12 2 0,0-2 0,-1 0 0,1-2 0,-31 0 0,28-1 0,5 0-195,1 1 0,-1 1 0,1 1 0,0 1 0,0 2 0,-31 13 0,33-11-6631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35.068"/>
    </inkml:context>
    <inkml:brush xml:id="br0">
      <inkml:brushProperty name="width" value="0.05" units="cm"/>
      <inkml:brushProperty name="height" value="0.05" units="cm"/>
      <inkml:brushProperty name="color" value="#E71224"/>
    </inkml:brush>
  </inkml:definitions>
  <inkml:trace contextRef="#ctx0" brushRef="#br0">1 0 24575,'4'6'0,"-1"0"0,0 1 0,0-1 0,0 1 0,-1-1 0,1 1 0,-2 0 0,1 0 0,-1 0 0,1 9 0,4 18 0,89 294 0,8 30 0,-103-356 0,111 412 0,-73-297 0,77 168 0,205 336 0,-57-115 0,-151-285 0,119 247 0,-18-41 0,28 59 0,-184-346 0,44 162 0,-6-13 0,-36-152 0,6-3 0,90 137 0,-63-114 0,-13 3 0,4 5 0,67 114 0,-129-248 0,-21-31 0,1 0 0,-1 1 0,0-1 0,1 1 0,-1-1 0,1 0 0,-1 1 0,1-1 0,-1 0 0,1 1 0,-1-1 0,1 0 0,-1 0 0,1 0 0,0 1 0,-1-1 0,1 0 0,-1 0 0,1 0 0,-1 0 0,1 0 0,0 0 0,-1 0 0,1 0 0,-1 0 0,1 0 0,-1-1 0,1 1 0,0 0 0,-1 0 0,1 0 0,-1-1 0,1 1 0,-1 0 0,1-1 0,-1 1 0,1 0 0,-1-1 0,0 1 0,1-1 0,-1 1 0,0-1 0,1 1 0,-1-1 0,0 1 0,1-1 0,-1 1 0,0-1 0,0 1 0,1-1 0,-1 1 0,0-1 0,0 0 0,0 1 0,0-1 0,0 1 0,0-2 0,10-34 0,-2 0 0,-1-1 0,2-41 0,-5 38 0,1 0 0,19-67 0,-15 77 0,0-1 0,-3 0 0,0 0 0,-2 0 0,-1 0 0,-2-34 0,-2 115 0,-2 0 0,-2 1 0,-18 75 0,-55 160 0,77-283 0,0 1 0,0-1 0,0 0 0,-1 0 0,1 1 0,-1-1 0,0 0 0,1 0 0,-1-1 0,-1 1 0,1 0 0,0-1 0,-1 1 0,1-1 0,-1 0 0,0 0 0,1 0 0,-1 0 0,0 0 0,0-1 0,-6 3 0,1-3 0,-1 1 0,1-1 0,-1-1 0,1 0 0,-1 0 0,1-1 0,-1 0 0,-7-2 0,-121-16 0,-212-2 0,124 22-1365,193-1-5461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28.720"/>
    </inkml:context>
    <inkml:brush xml:id="br0">
      <inkml:brushProperty name="width" value="0.05" units="cm"/>
      <inkml:brushProperty name="height" value="0.05" units="cm"/>
      <inkml:brushProperty name="color" value="#E71224"/>
    </inkml:brush>
  </inkml:definitions>
  <inkml:trace contextRef="#ctx0" brushRef="#br0">5 28 24575,'-1'-1'0,"1"1"0,0 0 0,-1 0 0,1-1 0,0 1 0,0 0 0,-1 0 0,1-1 0,0 1 0,0 0 0,0 0 0,0-1 0,-1 1 0,1 0 0,0-1 0,0 1 0,0 0 0,0-1 0,0 1 0,0 0 0,0-1 0,0 1 0,0 0 0,0-1 0,0 1 0,0 0 0,0-1 0,0 1 0,0 0 0,0-1 0,0 1 0,1 0 0,-1-1 0,0 1 0,0 0 0,0-1 0,0 1 0,1 0 0,-1 0 0,0-1 0,0 1 0,1 0 0,-1 0 0,0-1 0,0 1 0,1 0 0,-1 0 0,0 0 0,1 0 0,-1 0 0,0-1 0,1 1 0,-1 0 0,0 0 0,1 0 0,-1 0 0,0 0 0,1 0 0,0 0 0,27-4 0,-25 4 0,487-9 0,-304 11 0,7564-1-1365,-7722-1-5461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29.970"/>
    </inkml:context>
    <inkml:brush xml:id="br0">
      <inkml:brushProperty name="width" value="0.05" units="cm"/>
      <inkml:brushProperty name="height" value="0.05" units="cm"/>
      <inkml:brushProperty name="color" value="#E71224"/>
    </inkml:brush>
  </inkml:definitions>
  <inkml:trace contextRef="#ctx0" brushRef="#br0">1 0 24575,'902'0'-1365,"-882"0"-5461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6:06.066"/>
    </inkml:context>
    <inkml:brush xml:id="br0">
      <inkml:brushProperty name="width" value="0.05" units="cm"/>
      <inkml:brushProperty name="height" value="0.05" units="cm"/>
      <inkml:brushProperty name="color" value="#E71224"/>
    </inkml:brush>
  </inkml:definitions>
  <inkml:trace contextRef="#ctx0" brushRef="#br0">0 324 24575,'2'-4'0,"-1"0"0,1 1 0,0-1 0,0 0 0,1 1 0,-1 0 0,1-1 0,-1 1 0,1 0 0,0 0 0,0 0 0,0 1 0,1-1 0,-1 1 0,1 0 0,5-3 0,3-3 0,5-4 0,1 1 0,-1 1 0,2 1 0,0 0 0,0 2 0,0 0 0,1 1 0,0 1 0,0 1 0,0 0 0,41 0 0,-26-1 0,0-2 0,0-1 0,63-23 0,-54 16 0,67-14 0,-44 16 0,2-1 0,1 3 0,104-2 0,-160 13 0,364-14 0,104 2 0,-307 14 0,32 13 0,-82-3 0,-15-2 0,76 3 0,-173-13 0,-1 0 0,1 1 0,-1 0 0,1 1 0,-1 0 0,0 1 0,0 0 0,0 1 0,0 0 0,-1 1 0,1 1 0,-1-1 0,0 2 0,-1 0 0,0 0 0,0 1 0,0 0 0,-1 0 0,16 20 0,-22-24 0,0 0 0,0 0 0,1 0 0,0-1 0,0 1 0,0-1 0,0 0 0,0 0 0,1 0 0,-1-1 0,1 0 0,8 3 0,-10-4 0,-1-1 0,1 0 0,-1 1 0,1-1 0,-1 0 0,1-1 0,-1 1 0,1 0 0,-1-1 0,1 0 0,-1 1 0,1-1 0,-1 0 0,0 0 0,1 0 0,-1-1 0,0 1 0,0 0 0,0-1 0,0 1 0,0-1 0,0 0 0,-1 0 0,1 0 0,0 0 0,-1 0 0,2-3 0,5-8 0,-1 0 0,0 0 0,-1 0 0,5-18 0,-7 20 0,-2 31 0,-6 19 0,2-34 4,0 0 0,0 1 0,-1-1 0,0 0 0,0 0 1,0-1-1,-1 1 0,1-1 0,-1 0 0,0 0 0,0 0 0,-1 0 0,1 0 0,-1-1 0,0 0 0,0 0 0,0-1 0,0 1 0,-11 3 0,-8 1-161,-1-1 0,0 0 0,-32 2-1,24-4-659,-1 1-6009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2.302"/>
    </inkml:context>
    <inkml:brush xml:id="br0">
      <inkml:brushProperty name="width" value="0.05" units="cm"/>
      <inkml:brushProperty name="height" value="0.05" units="cm"/>
      <inkml:brushProperty name="color" value="#E71224"/>
    </inkml:brush>
  </inkml:definitions>
  <inkml:trace contextRef="#ctx0" brushRef="#br0">0 1 24575,'1'16'0,"1"1"0,1 0 0,0 0 0,1-1 0,1 0 0,0 1 0,1-2 0,1 1 0,0-1 0,1 0 0,1 0 0,0-1 0,1-1 0,17 19 0,16 14 0,3-3 0,76 58 0,-118-98 0,91 67 0,3-4 0,146 72 0,229 81 0,-216-104 0,743 282 0,-845-350 0,214 36 0,166-12 0,923 95 0,-806-90 0,-384-44 0,894 68 0,-658-110 0,-440 3 0,1-2 0,-1-3 0,-1-3 0,0-3 0,102-43 0,-59 10 0,115-75 0,-204 113 0,-2 0 0,1-1 0,-2-1 0,0 0 0,-1 0 0,21-33 0,15-18 0,-12 22 0,126-165 0,-155 195 0,-1 0 0,-1-1 0,9-28 0,12-26 0,-19 53 0,12-26 0,2 1 0,43-59 0,-63 97 0,24-37 0,-26 40 0,0-1 0,0 1 0,1-1 0,-1 1 0,0-1 0,0 1 0,0-1 0,0 0 0,0 1 0,0-1 0,0 1 0,0-1 0,0 1 0,0-1 0,0 0 0,0 1 0,-1-1 0,1 1 0,0-1 0,0 1 0,-1-1 0,1 1 0,0-1 0,-1 0 0,0 0 0,-1 0 0,1 1 0,0-1 0,0 1 0,0-1 0,-1 1 0,1 0 0,0 0 0,-1-1 0,1 1 0,0 0 0,-1 0 0,1 0 0,0 0 0,-1 0 0,0 1 0,-50 7 0,1 2 0,-97 33 0,-8 2 0,128-37 0,20-5 0,19-3 0,102-14 0,160-40 0,-266 52 0,0 0 0,0 1 0,0 0 0,0 1 0,0-1 0,0 1 0,0 1 0,0-1 0,0 1 0,0 1 0,0-1 0,0 1 0,0 0 0,-1 1 0,1-1 0,-1 1 0,0 1 0,0-1 0,0 1 0,0 0 0,0 0 0,-1 1 0,0 0 0,0 0 0,0 0 0,0 0 0,-1 1 0,0 0 0,4 8 0,27 49 0,-3 2 0,-2 1 0,28 97 0,-55-154 0,88 234 0,-70-192-1365,-4-7-5461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3.301"/>
    </inkml:context>
    <inkml:brush xml:id="br0">
      <inkml:brushProperty name="width" value="0.05" units="cm"/>
      <inkml:brushProperty name="height" value="0.05" units="cm"/>
      <inkml:brushProperty name="color" value="#E71224"/>
    </inkml:brush>
  </inkml:definitions>
  <inkml:trace contextRef="#ctx0" brushRef="#br0">1 404 24575,'0'1'0,"-1"0"0,1 0 0,0-1 0,0 1 0,0 0 0,0 0 0,1-1 0,-1 1 0,0 0 0,0 0 0,0-1 0,1 1 0,-1 0 0,0-1 0,0 1 0,1 0 0,-1-1 0,1 1 0,-1 0 0,1-1 0,-1 1 0,1-1 0,-1 1 0,1-1 0,-1 1 0,1-1 0,0 1 0,1 0 0,21-5 0,27-27 0,-46 28 0,26-19 0,252-173 0,-233 166 0,1 2 0,1 1 0,1 4 0,55-17 0,-87 32 0,1 2 0,0 1 0,0 0 0,0 1 0,37 1 0,-50 2 0,0 1 0,0 0 0,-1 0 0,1 1 0,0 0 0,-1 0 0,1 1 0,-1 0 0,0 0 0,0 1 0,0 0 0,0 0 0,-1 0 0,0 1 0,0 0 0,0 1 0,0-1 0,7 10 0,5 13 0,-1 1 0,-2 1 0,-1 0 0,-1 1 0,-1 1 0,13 58 0,-22-75 0,-1-1 0,0 1 0,-1 0 0,0-1 0,-1 1 0,-1 0 0,0 0 0,-1-1 0,-6 22 0,2-15 0,-1 0 0,-2 0 0,0-1 0,0-1 0,-23 33 0,2-12 0,-2-2 0,-1-1 0,-2-2 0,-76 59 0,36-39 0,41-31 0,0 1 0,-36 37 0,60-52 0,1 1 0,0 0 0,0 1 0,1 0 0,0 0 0,1 1 0,1-1 0,0 2 0,1-1 0,-6 20 0,4 3 14,1 0-1,2 0 0,1 1 0,2-1 1,2 1-1,1-1 0,2 1 1,8 38-1,-2-31-225,2-1 0,2 0 0,2-1-1,1 0 1,2-2 0,29 46 0,-27-55-6614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4.048"/>
    </inkml:context>
    <inkml:brush xml:id="br0">
      <inkml:brushProperty name="width" value="0.05" units="cm"/>
      <inkml:brushProperty name="height" value="0.05" units="cm"/>
      <inkml:brushProperty name="color" value="#E71224"/>
    </inkml:brush>
  </inkml:definitions>
  <inkml:trace contextRef="#ctx0" brushRef="#br0">143 82 24575,'0'-8'0,"-8"-8"0,-3-4 0,-4 0 0,-3 8 0,-4 7 0,-1 7 0,3 9 0,5-3 0,4-2-8191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9.824"/>
    </inkml:context>
    <inkml:brush xml:id="br0">
      <inkml:brushProperty name="width" value="0.05" units="cm"/>
      <inkml:brushProperty name="height" value="0.05" units="cm"/>
      <inkml:brushProperty name="color" value="#E71224"/>
    </inkml:brush>
  </inkml:definitions>
  <inkml:trace contextRef="#ctx0" brushRef="#br0">1 0 24575,'679'26'0,"727"71"0,-1054-94 0,489 25 0,404 18 0,-1072-45 0,464 33 0,-112-3 0,-99-24 0,582 41 0,-257 5-1365,-707-53-5461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11.740"/>
    </inkml:context>
    <inkml:brush xml:id="br0">
      <inkml:brushProperty name="width" value="0.05" units="cm"/>
      <inkml:brushProperty name="height" value="0.05" units="cm"/>
      <inkml:brushProperty name="color" value="#E71224"/>
    </inkml:brush>
  </inkml:definitions>
  <inkml:trace contextRef="#ctx0" brushRef="#br0">3637 908 24575,'1'1'0,"-1"-1"0,0 0 0,1 0 0,-1 0 0,0 0 0,1 0 0,-1 0 0,1 0 0,-1 0 0,0 0 0,1 0 0,-1 0 0,0 0 0,1 0 0,-1 0 0,0-1 0,1 1 0,-1 0 0,0 0 0,1 0 0,-1 0 0,0-1 0,1 1 0,-1 0 0,0 0 0,0-1 0,1 1 0,-1 0 0,0 0 0,0-1 0,1 1 0,-1 0 0,0-1 0,0 1 0,0 0 0,0-1 0,0 1 0,0 0 0,1-1 0,-1 1 0,0 0 0,0-1 0,0 1 0,0-1 0,0 1 0,0 0 0,0-1 0,0 1 0,0 0 0,-1-1 0,1 1 0,0 0 0,0-1 0,0 1 0,0 0 0,0-1 0,-1 1 0,1 0 0,0-1 0,0 1 0,-1 0 0,1 0 0,0-1 0,0 1 0,-1 0 0,1 0 0,0-1 0,-1 1 0,-24-19 0,-243-55 0,-570-206 0,772 256 0,-1 2 0,0 4 0,-130-19 0,-84 8 0,185 19 0,-176-42 0,109 0 0,22 6 0,57 22 0,36 8 0,-1 2 0,0 3 0,-1 2 0,0 2 0,-54-1 0,87 7 0,0-1 0,1 0 0,-1-1 0,1-1 0,-19-7 0,16 5 0,0 1 0,0 1 0,-31-4 0,-13 5 0,0-2 0,1-4 0,0-2 0,-80-25 0,63 13-1365,47 16-5461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16.930"/>
    </inkml:context>
    <inkml:brush xml:id="br0">
      <inkml:brushProperty name="width" value="0.05" units="cm"/>
      <inkml:brushProperty name="height" value="0.05" units="cm"/>
      <inkml:brushProperty name="color" value="#E71224"/>
    </inkml:brush>
  </inkml:definitions>
  <inkml:trace contextRef="#ctx0" brushRef="#br0">1 810 24575,'34'-5'0,"114"-54"0,-94 36 0,57-18 0,-33 16 0,-31 10 0,51-11 0,-55 16 0,-1-2 0,71-30 0,-79 27 0,-8 3 0,0 1 0,40-11 0,68-18 0,8-2 0,-47 11 0,-76 23 0,-1 1 0,1 1 0,0 0 0,0 2 0,28-3 0,-10 3 0,68-16 0,-64 11 0,47-4 0,15 0 0,-52 6 0,67-1 0,-93 7 0,0-1 0,36-9 0,0 1 0,129-15 0,-123 13 0,-41 7 0,51-3 0,-60 9 0,-1-1 0,1-1 0,-1-1 0,0 0 0,1-1 0,-1 0 0,0-1 0,-1-1 0,25-11 0,-10 3 0,0 1 0,1 1 0,42-7 0,6-3 0,-48 11-341,0-1 0,-1-2-1,34-19 1,-36 15-6485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20.291"/>
    </inkml:context>
    <inkml:brush xml:id="br0">
      <inkml:brushProperty name="width" value="0.05" units="cm"/>
      <inkml:brushProperty name="height" value="0.05" units="cm"/>
      <inkml:brushProperty name="color" value="#E71224"/>
    </inkml:brush>
  </inkml:definitions>
  <inkml:trace contextRef="#ctx0" brushRef="#br0">1 1021 24575,'6'0'0,"0"-1"0,1 1 0,-1-1 0,0-1 0,1 0 0,-1 0 0,0 0 0,0 0 0,-1-1 0,1 0 0,0 0 0,-1-1 0,0 1 0,0-1 0,7-6 0,5-8 0,0-1 0,24-36 0,8-8 0,-15 22 0,45-71 0,-55 75 0,1 0 0,2 2 0,34-34 0,-47 55 0,1-1 0,0 0 0,1 2 0,1 0 0,26-16 0,82-32 0,31-16 0,-143 70 0,1 1 0,0 1 0,0 0 0,1 1 0,-1 1 0,21-3 0,35-9 0,3-7 0,-13 1 0,2 4 0,0 2 0,78-8 0,-125 21 0,1-1 0,-1-1 0,27-9 0,-25 6 0,0 2 0,27-5 0,-28 7-170,0 0-1,0-1 0,0 0 1,-1-2-1,1 0 0,-1 0 1,19-13-1,-12 8-6655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23.738"/>
    </inkml:context>
    <inkml:brush xml:id="br0">
      <inkml:brushProperty name="width" value="0.05" units="cm"/>
      <inkml:brushProperty name="height" value="0.05" units="cm"/>
      <inkml:brushProperty name="color" value="#E71224"/>
    </inkml:brush>
  </inkml:definitions>
  <inkml:trace contextRef="#ctx0" brushRef="#br0">3725 938 24575,'-142'-7'0,"-228"-41"0,250 29 0,95 15 0,-41-5 0,0-3 0,-86-28 0,-374-147 0,272 98 0,95 26 0,99 37 0,-2 2 0,-95-23 0,-339-58 0,443 92 0,-68-27 0,8 3 0,-55-18 0,105 32 0,0 3 0,-2 3 0,-74-11 0,75 20-84,-134-9-1197,176 17-5545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6:09.400"/>
    </inkml:context>
    <inkml:brush xml:id="br0">
      <inkml:brushProperty name="width" value="0.05" units="cm"/>
      <inkml:brushProperty name="height" value="0.05" units="cm"/>
      <inkml:brushProperty name="color" value="#E71224"/>
    </inkml:brush>
  </inkml:definitions>
  <inkml:trace contextRef="#ctx0" brushRef="#br0">0 550 24575,'12'-1'0,"0"-1"0,0 0 0,19-5 0,24-4 0,398 5 0,-242 9 0,432-26 0,-581 20 0,-33 0 0,0-2 0,-1-1 0,29-10 0,29-6 0,-48 12 0,0-2 0,0-1 0,53-28 0,-46 19 0,73-23 0,-36 21 0,-2-3 0,141-70 0,-202 89 0,0 0 0,0 2 0,1 0 0,0 2 0,1 0 0,40-3 0,-35 5 0,0-1 0,0-2 0,26-8 0,-22-3 0,-27 7 0,-21 3 0,-7 3 0,0 2 0,-39 3 0,44 0 0,-1-1 0,1-1 0,-1-1 0,-36-7 0,36-2 0,21 9 0,0 1 0,-1 0 0,1-1 0,0 1 0,0 0 0,0-1 0,-1 1 0,1-1 0,0 1 0,0 0 0,0-1 0,0 1 0,0-1 0,0 1 0,0 0 0,0-1 0,0 1 0,0-1 0,0 1 0,0 0 0,0-1 0,0 1 0,0-1 0,0 1 0,1 0 0,-1-1 0,0 1 0,0-1 0,1 1 0,1-2 0,-1 0 0,1 0 0,0 1 0,0 0 0,0-1 0,0 1 0,0 0 0,0 0 0,1 0 0,-1 0 0,0 0 0,1 0 0,-1 1 0,4-1 0,26-4 0,0 2 0,1 1 0,37 3 0,-68-1 0,0 1 0,0-1 0,1 1 0,-1-1 0,0 1 0,0 0 0,0 0 0,0 0 0,-1 0 0,1 0 0,0 0 0,0 0 0,-1 1 0,1-1 0,0 1 0,-1-1 0,1 1 0,-1 0 0,0-1 0,0 1 0,0 0 0,0 0 0,0 0 0,0 0 0,0 0 0,0 0 0,-1 0 0,1 0 0,-1 0 0,1 4 0,0 7 0,0 1 0,0-1 0,-4 26 0,2-16 0,-3 110-1365,4-99-5461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6:12.744"/>
    </inkml:context>
    <inkml:brush xml:id="br0">
      <inkml:brushProperty name="width" value="0.05" units="cm"/>
      <inkml:brushProperty name="height" value="0.05" units="cm"/>
      <inkml:brushProperty name="color" value="#E71224"/>
    </inkml:brush>
  </inkml:definitions>
  <inkml:trace contextRef="#ctx0" brushRef="#br0">10779 1 24575,'-362'25'0,"40"-1"0,-212-24 0,16 1 0,-107 55 0,490-40 0,-346 49 0,-392 37 0,124-92 0,455-13 0,79 1 0,-271 5 0,364 8 0,-159 33 0,-15 4 0,-667-26 0,598-26 0,-1072 4 0,1100-26 0,101 2 0,-520-57 0,732 77 0,-4-2 0,0 2 0,0 1 0,-50 1 0,72 2 0,0 0 0,0 0 0,1 1 0,-1 0 0,0 1 0,0-1 0,1 1 0,-1 0 0,1 0 0,-1 1 0,1 0 0,0 0 0,0 0 0,0 0 0,1 1 0,-1 0 0,1 0 0,0 0 0,0 1 0,0-1 0,0 1 0,1 0 0,-6 10 0,-4 15 0,5-10 0,-1 0 0,-21 33 0,30-53 0,0 0 0,0 1 0,0-1 0,0 0 0,0 1 0,0-1 0,0 0 0,-1 0 0,1 1 0,0-1 0,0 0 0,0 0 0,-1 1 0,1-1 0,0 0 0,0 0 0,0 0 0,-1 1 0,1-1 0,0 0 0,0 0 0,-1 0 0,1 0 0,0 0 0,-1 0 0,1 1 0,0-1 0,-1 0 0,1 0 0,0 0 0,0 0 0,-1 0 0,1 0 0,0 0 0,-1 0 0,1 0 0,0-1 0,-1 1 0,1 0 0,0 0 0,0 0 0,-1 0 0,1 0 0,0 0 0,0-1 0,-1 1 0,1 0 0,-1 0 0,-5-20 0,3-25 0,5 25 0,1 1 0,1 0 0,7-24 0,-8 35 0,0 0 0,0-1 0,0 2 0,1-1 0,1 0 0,-1 1 0,1-1 0,0 1 0,10-10 0,-8 13 0,0 0 0,0 1 0,0 0 0,0 0 0,1 1 0,-1-1 0,1 2 0,-1-1 0,1 1 0,0 0 0,15 1 0,11-3 0,222-38 107,26-4-1579,-240 40-5354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6:19.786"/>
    </inkml:context>
    <inkml:brush xml:id="br0">
      <inkml:brushProperty name="width" value="0.05" units="cm"/>
      <inkml:brushProperty name="height" value="0.05" units="cm"/>
      <inkml:brushProperty name="color" value="#E71224"/>
    </inkml:brush>
  </inkml:definitions>
  <inkml:trace contextRef="#ctx0" brushRef="#br0">1 0 24575,'10'8'0,"0"-1"0,1 0 0,0-1 0,0 0 0,22 8 0,7 4 0,138 86 0,-120-67 0,1-3 0,2-3 0,81 31 0,-72-43 0,1-4 0,142 12 0,-127-18 0,109 13 0,299-4 0,-136-64 0,-239 26 0,-71 12 0,32-4 0,97-27 0,-151 30 0,0 0 0,0-1 0,-1-2 0,0 0 0,-1-2 0,-1-1 0,32-26 0,-38 27 0,11-8 0,-1-2 0,39-45 0,-65 68 0,0 0 0,0 0 0,0 0 0,-1 0 0,1 0 0,0 0 0,-1 0 0,1 0 0,-1 0 0,1 0 0,-1 0 0,1 0 0,-1 0 0,0-1 0,1 1 0,-1 0 0,0 0 0,0 0 0,0-3 0,-1 4 0,1-1 0,-1 1 0,1-1 0,-1 1 0,1-1 0,-1 1 0,0 0 0,1-1 0,-1 1 0,1 0 0,-1 0 0,0-1 0,1 1 0,-1 0 0,0 0 0,0 0 0,1 0 0,-1 0 0,0 0 0,1 0 0,-1 0 0,0 0 0,1 0 0,-2 0 0,-53 15 0,51-14 0,-47 16 0,-33 11 0,-99 21 0,225-62 0,65-28 0,16-7 0,-104 41 0,-11 4 0,0 0 0,-1 0 0,1 1 0,0 0 0,11-2 0,-17 4 0,0 0 0,-1 0 0,1 0 0,-1 0 0,1 0 0,-1 1 0,1-1 0,0 0 0,-1 1 0,1-1 0,-1 1 0,0 0 0,1-1 0,-1 1 0,1 0 0,-1 0 0,0 0 0,0 0 0,1 0 0,-1 0 0,0 0 0,0 0 0,0 1 0,0-1 0,-1 0 0,1 1 0,0-1 0,0 1 0,-1-1 0,1 0 0,-1 1 0,1-1 0,0 4 0,67 238-1365,-54-201-5461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11</a:t>
            </a:fld>
            <a:endParaRPr lang="en-US"/>
          </a:p>
        </p:txBody>
      </p:sp>
    </p:spTree>
    <p:extLst>
      <p:ext uri="{BB962C8B-B14F-4D97-AF65-F5344CB8AC3E}">
        <p14:creationId xmlns:p14="http://schemas.microsoft.com/office/powerpoint/2010/main" val="204652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12</a:t>
            </a:fld>
            <a:endParaRPr lang="en-US"/>
          </a:p>
        </p:txBody>
      </p:sp>
    </p:spTree>
    <p:extLst>
      <p:ext uri="{BB962C8B-B14F-4D97-AF65-F5344CB8AC3E}">
        <p14:creationId xmlns:p14="http://schemas.microsoft.com/office/powerpoint/2010/main" val="3400722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13</a:t>
            </a:fld>
            <a:endParaRPr lang="en-US"/>
          </a:p>
        </p:txBody>
      </p:sp>
    </p:spTree>
    <p:extLst>
      <p:ext uri="{BB962C8B-B14F-4D97-AF65-F5344CB8AC3E}">
        <p14:creationId xmlns:p14="http://schemas.microsoft.com/office/powerpoint/2010/main" val="4121643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14</a:t>
            </a:fld>
            <a:endParaRPr lang="en-US"/>
          </a:p>
        </p:txBody>
      </p:sp>
    </p:spTree>
    <p:extLst>
      <p:ext uri="{BB962C8B-B14F-4D97-AF65-F5344CB8AC3E}">
        <p14:creationId xmlns:p14="http://schemas.microsoft.com/office/powerpoint/2010/main" val="3022391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15</a:t>
            </a:fld>
            <a:endParaRPr lang="en-US"/>
          </a:p>
        </p:txBody>
      </p:sp>
    </p:spTree>
    <p:extLst>
      <p:ext uri="{BB962C8B-B14F-4D97-AF65-F5344CB8AC3E}">
        <p14:creationId xmlns:p14="http://schemas.microsoft.com/office/powerpoint/2010/main" val="577770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16</a:t>
            </a:fld>
            <a:endParaRPr lang="en-US"/>
          </a:p>
        </p:txBody>
      </p:sp>
    </p:spTree>
    <p:extLst>
      <p:ext uri="{BB962C8B-B14F-4D97-AF65-F5344CB8AC3E}">
        <p14:creationId xmlns:p14="http://schemas.microsoft.com/office/powerpoint/2010/main" val="240784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Book {</a:t>
            </a:r>
          </a:p>
          <a:p>
            <a:r>
              <a:rPr lang="en-US" dirty="0"/>
              <a:t>   name</a:t>
            </a:r>
          </a:p>
          <a:p>
            <a:r>
              <a:rPr lang="en-US" dirty="0"/>
              <a:t>   author</a:t>
            </a:r>
          </a:p>
          <a:p>
            <a:r>
              <a:rPr lang="en-US" dirty="0"/>
              <a:t>   </a:t>
            </a:r>
            <a:r>
              <a:rPr lang="en-US" dirty="0" err="1"/>
              <a:t>printReport</a:t>
            </a:r>
            <a:r>
              <a:rPr lang="en-US" dirty="0"/>
              <a:t>()</a:t>
            </a:r>
          </a:p>
          <a:p>
            <a:r>
              <a:rPr lang="en-US" dirty="0"/>
              <a:t>   </a:t>
            </a:r>
            <a:r>
              <a:rPr lang="en-US" dirty="0" err="1"/>
              <a:t>addKid</a:t>
            </a:r>
            <a:r>
              <a:rPr lang="en-US" dirty="0"/>
              <a:t>(kid)</a:t>
            </a:r>
          </a:p>
          <a:p>
            <a:r>
              <a:rPr lang="en-US" dirty="0"/>
              <a:t>}</a:t>
            </a:r>
          </a:p>
          <a:p>
            <a:r>
              <a:rPr lang="en-US" dirty="0"/>
              <a:t>class Kid {</a:t>
            </a:r>
          </a:p>
          <a:p>
            <a:r>
              <a:rPr lang="en-US" dirty="0"/>
              <a:t>   name</a:t>
            </a:r>
          </a:p>
          <a:p>
            <a:r>
              <a:rPr lang="en-US" dirty="0"/>
              <a:t>   </a:t>
            </a:r>
            <a:r>
              <a:rPr lang="en-US" dirty="0" err="1"/>
              <a:t>gradeLevel</a:t>
            </a:r>
            <a:endParaRPr lang="en-US" dirty="0"/>
          </a:p>
          <a:p>
            <a:r>
              <a:rPr lang="en-US" dirty="0"/>
              <a:t>   </a:t>
            </a:r>
            <a:r>
              <a:rPr lang="en-US" dirty="0" err="1"/>
              <a:t>printReport</a:t>
            </a:r>
            <a:r>
              <a:rPr lang="en-US" dirty="0"/>
              <a:t>()</a:t>
            </a:r>
          </a:p>
          <a:p>
            <a:r>
              <a:rPr lang="en-US" dirty="0"/>
              <a:t>   </a:t>
            </a:r>
            <a:r>
              <a:rPr lang="en-US" dirty="0" err="1"/>
              <a:t>addBook</a:t>
            </a:r>
            <a:r>
              <a:rPr lang="en-US" dirty="0"/>
              <a:t>(book)</a:t>
            </a:r>
          </a:p>
          <a:p>
            <a:r>
              <a:rPr lang="en-US" dirty="0"/>
              <a:t>}</a:t>
            </a:r>
          </a:p>
          <a:p>
            <a:endParaRPr lang="en-US" dirty="0"/>
          </a:p>
          <a:p>
            <a:r>
              <a:rPr lang="en-US" dirty="0"/>
              <a:t>class </a:t>
            </a:r>
            <a:r>
              <a:rPr lang="en-US" dirty="0" err="1"/>
              <a:t>BookMain</a:t>
            </a:r>
            <a:r>
              <a:rPr lang="en-US" dirty="0"/>
              <a:t> {</a:t>
            </a:r>
          </a:p>
          <a:p>
            <a:r>
              <a:rPr lang="en-US" dirty="0"/>
              <a:t>   </a:t>
            </a:r>
            <a:r>
              <a:rPr lang="en-US" dirty="0" err="1"/>
              <a:t>handleNewReading</a:t>
            </a:r>
            <a:r>
              <a:rPr lang="en-US" dirty="0"/>
              <a:t>(</a:t>
            </a:r>
            <a:r>
              <a:rPr lang="en-US" dirty="0" err="1"/>
              <a:t>bookname,kidname</a:t>
            </a:r>
            <a:r>
              <a:rPr lang="en-US" dirty="0"/>
              <a:t>)</a:t>
            </a:r>
          </a:p>
          <a:p>
            <a:r>
              <a:rPr lang="en-US" dirty="0"/>
              <a:t>   </a:t>
            </a:r>
            <a:r>
              <a:rPr lang="en-US" dirty="0" err="1"/>
              <a:t>printReportForBook</a:t>
            </a:r>
            <a:r>
              <a:rPr lang="en-US" dirty="0"/>
              <a:t>(</a:t>
            </a:r>
            <a:r>
              <a:rPr lang="en-US" dirty="0" err="1"/>
              <a:t>bookname</a:t>
            </a:r>
            <a:r>
              <a:rPr lang="en-US" dirty="0"/>
              <a:t>)</a:t>
            </a:r>
          </a:p>
          <a:p>
            <a:r>
              <a:rPr lang="en-US" dirty="0"/>
              <a:t>   </a:t>
            </a:r>
            <a:r>
              <a:rPr lang="en-US" dirty="0" err="1"/>
              <a:t>printReportForKid</a:t>
            </a:r>
            <a:r>
              <a:rPr lang="en-US" dirty="0"/>
              <a:t>(</a:t>
            </a:r>
            <a:r>
              <a:rPr lang="en-US" dirty="0" err="1"/>
              <a:t>kidname</a:t>
            </a:r>
            <a:r>
              <a:rPr lang="en-US" dirty="0"/>
              <a:t>)</a:t>
            </a:r>
          </a:p>
          <a:p>
            <a:r>
              <a:rPr lang="en-US" dirty="0"/>
              <a:t>}</a:t>
            </a:r>
          </a:p>
          <a:p>
            <a:r>
              <a:rPr lang="en-US" dirty="0"/>
              <a:t>Kid "*" &lt;-&gt; "*" Book</a:t>
            </a:r>
          </a:p>
          <a:p>
            <a:r>
              <a:rPr lang="en-US" dirty="0" err="1"/>
              <a:t>BookMain</a:t>
            </a:r>
            <a:r>
              <a:rPr lang="en-US" dirty="0"/>
              <a:t> -&gt; "*" Book</a:t>
            </a:r>
          </a:p>
          <a:p>
            <a:r>
              <a:rPr lang="en-US" dirty="0" err="1"/>
              <a:t>BookMain</a:t>
            </a:r>
            <a:r>
              <a:rPr lang="en-US" dirty="0"/>
              <a:t> -&gt; "*" Kid</a:t>
            </a:r>
          </a:p>
          <a:p>
            <a:r>
              <a:rPr lang="en-US" dirty="0"/>
              <a:t>@</a:t>
            </a:r>
            <a:r>
              <a:rPr lang="en-US" dirty="0" err="1"/>
              <a:t>enduml</a:t>
            </a:r>
            <a:endParaRPr lang="en-US" dirty="0"/>
          </a:p>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17</a:t>
            </a:fld>
            <a:endParaRPr lang="en-US"/>
          </a:p>
        </p:txBody>
      </p:sp>
    </p:spTree>
    <p:extLst>
      <p:ext uri="{BB962C8B-B14F-4D97-AF65-F5344CB8AC3E}">
        <p14:creationId xmlns:p14="http://schemas.microsoft.com/office/powerpoint/2010/main" val="2104717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Sunday, December 4, 2022</a:t>
            </a:fld>
            <a:endParaRPr lang="en-US"/>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Sunday, December 4,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Sunday, December 4,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Sunday, December 4,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Sunday, December 4,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Sunday, December 4,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Sunday, December 4, 2022</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Sunday, December 4, 2022</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Sunday, December 4, 2022</a:t>
            </a:fld>
            <a:endParaRPr lang="en-US">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Sunday, December 4,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Sunday, December 4,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Sunday, December 4, 2022</a:t>
            </a:fld>
            <a:endParaRPr lang="en-US">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customXml" Target="../ink/ink3.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8" Type="http://schemas.openxmlformats.org/officeDocument/2006/relationships/customXml" Target="../ink/ink38.xml"/><Relationship Id="rId13" Type="http://schemas.openxmlformats.org/officeDocument/2006/relationships/image" Target="../media/image38.png"/><Relationship Id="rId18" Type="http://schemas.openxmlformats.org/officeDocument/2006/relationships/customXml" Target="../ink/ink43.xml"/><Relationship Id="rId26" Type="http://schemas.openxmlformats.org/officeDocument/2006/relationships/customXml" Target="../ink/ink47.xml"/><Relationship Id="rId3" Type="http://schemas.openxmlformats.org/officeDocument/2006/relationships/image" Target="../media/image28.png"/><Relationship Id="rId21" Type="http://schemas.openxmlformats.org/officeDocument/2006/relationships/image" Target="../media/image42.png"/><Relationship Id="rId7" Type="http://schemas.openxmlformats.org/officeDocument/2006/relationships/image" Target="../media/image35.png"/><Relationship Id="rId12" Type="http://schemas.openxmlformats.org/officeDocument/2006/relationships/customXml" Target="../ink/ink40.xml"/><Relationship Id="rId17" Type="http://schemas.openxmlformats.org/officeDocument/2006/relationships/image" Target="../media/image40.png"/><Relationship Id="rId25" Type="http://schemas.openxmlformats.org/officeDocument/2006/relationships/image" Target="../media/image44.png"/><Relationship Id="rId2" Type="http://schemas.openxmlformats.org/officeDocument/2006/relationships/customXml" Target="../ink/ink35.xml"/><Relationship Id="rId16" Type="http://schemas.openxmlformats.org/officeDocument/2006/relationships/customXml" Target="../ink/ink42.xml"/><Relationship Id="rId20" Type="http://schemas.openxmlformats.org/officeDocument/2006/relationships/customXml" Target="../ink/ink44.xml"/><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37.xml"/><Relationship Id="rId11" Type="http://schemas.openxmlformats.org/officeDocument/2006/relationships/image" Target="../media/image37.png"/><Relationship Id="rId24" Type="http://schemas.openxmlformats.org/officeDocument/2006/relationships/customXml" Target="../ink/ink46.xml"/><Relationship Id="rId5" Type="http://schemas.openxmlformats.org/officeDocument/2006/relationships/image" Target="../media/image34.png"/><Relationship Id="rId15" Type="http://schemas.openxmlformats.org/officeDocument/2006/relationships/image" Target="../media/image39.png"/><Relationship Id="rId23" Type="http://schemas.openxmlformats.org/officeDocument/2006/relationships/image" Target="../media/image43.png"/><Relationship Id="rId28" Type="http://schemas.openxmlformats.org/officeDocument/2006/relationships/customXml" Target="../ink/ink48.xml"/><Relationship Id="rId10" Type="http://schemas.openxmlformats.org/officeDocument/2006/relationships/customXml" Target="../ink/ink39.xml"/><Relationship Id="rId19" Type="http://schemas.openxmlformats.org/officeDocument/2006/relationships/image" Target="../media/image41.png"/><Relationship Id="rId4" Type="http://schemas.openxmlformats.org/officeDocument/2006/relationships/customXml" Target="../ink/ink36.xml"/><Relationship Id="rId9" Type="http://schemas.openxmlformats.org/officeDocument/2006/relationships/image" Target="../media/image36.png"/><Relationship Id="rId14" Type="http://schemas.openxmlformats.org/officeDocument/2006/relationships/customXml" Target="../ink/ink41.xml"/><Relationship Id="rId22" Type="http://schemas.openxmlformats.org/officeDocument/2006/relationships/customXml" Target="../ink/ink45.xml"/><Relationship Id="rId27"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50.xml"/><Relationship Id="rId5" Type="http://schemas.openxmlformats.org/officeDocument/2006/relationships/image" Target="../media/image48.png"/><Relationship Id="rId4" Type="http://schemas.openxmlformats.org/officeDocument/2006/relationships/customXml" Target="../ink/ink49.xml"/></Relationships>
</file>

<file path=ppt/slides/_rels/slide12.xml.rels><?xml version="1.0" encoding="UTF-8" standalone="yes"?>
<Relationships xmlns="http://schemas.openxmlformats.org/package/2006/relationships"><Relationship Id="rId8" Type="http://schemas.openxmlformats.org/officeDocument/2006/relationships/customXml" Target="../ink/ink53.xml"/><Relationship Id="rId13" Type="http://schemas.openxmlformats.org/officeDocument/2006/relationships/image" Target="../media/image53.png"/><Relationship Id="rId3" Type="http://schemas.openxmlformats.org/officeDocument/2006/relationships/image" Target="../media/image1.png"/><Relationship Id="rId7" Type="http://schemas.openxmlformats.org/officeDocument/2006/relationships/image" Target="../media/image50.png"/><Relationship Id="rId12" Type="http://schemas.openxmlformats.org/officeDocument/2006/relationships/customXml" Target="../ink/ink55.xml"/><Relationship Id="rId17" Type="http://schemas.openxmlformats.org/officeDocument/2006/relationships/image" Target="../media/image55.png"/><Relationship Id="rId2" Type="http://schemas.openxmlformats.org/officeDocument/2006/relationships/notesSlide" Target="../notesSlides/notesSlide2.xml"/><Relationship Id="rId16" Type="http://schemas.openxmlformats.org/officeDocument/2006/relationships/customXml" Target="../ink/ink57.xml"/><Relationship Id="rId1" Type="http://schemas.openxmlformats.org/officeDocument/2006/relationships/slideLayout" Target="../slideLayouts/slideLayout2.xml"/><Relationship Id="rId6" Type="http://schemas.openxmlformats.org/officeDocument/2006/relationships/customXml" Target="../ink/ink52.xml"/><Relationship Id="rId11" Type="http://schemas.openxmlformats.org/officeDocument/2006/relationships/image" Target="../media/image52.png"/><Relationship Id="rId5" Type="http://schemas.openxmlformats.org/officeDocument/2006/relationships/image" Target="../media/image49.png"/><Relationship Id="rId15" Type="http://schemas.openxmlformats.org/officeDocument/2006/relationships/image" Target="../media/image54.png"/><Relationship Id="rId10" Type="http://schemas.openxmlformats.org/officeDocument/2006/relationships/customXml" Target="../ink/ink54.xml"/><Relationship Id="rId4" Type="http://schemas.openxmlformats.org/officeDocument/2006/relationships/customXml" Target="../ink/ink51.xml"/><Relationship Id="rId9" Type="http://schemas.openxmlformats.org/officeDocument/2006/relationships/image" Target="../media/image51.png"/><Relationship Id="rId14" Type="http://schemas.openxmlformats.org/officeDocument/2006/relationships/customXml" Target="../ink/ink5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8.gif"/><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customXml" Target="../ink/ink60.xml"/><Relationship Id="rId13" Type="http://schemas.openxmlformats.org/officeDocument/2006/relationships/image" Target="../media/image62.png"/><Relationship Id="rId3" Type="http://schemas.openxmlformats.org/officeDocument/2006/relationships/image" Target="../media/image1.png"/><Relationship Id="rId7" Type="http://schemas.openxmlformats.org/officeDocument/2006/relationships/image" Target="../media/image59.png"/><Relationship Id="rId12" Type="http://schemas.openxmlformats.org/officeDocument/2006/relationships/customXml" Target="../ink/ink6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59.xml"/><Relationship Id="rId11" Type="http://schemas.openxmlformats.org/officeDocument/2006/relationships/image" Target="../media/image61.png"/><Relationship Id="rId5" Type="http://schemas.openxmlformats.org/officeDocument/2006/relationships/image" Target="../media/image58.png"/><Relationship Id="rId10" Type="http://schemas.openxmlformats.org/officeDocument/2006/relationships/customXml" Target="../ink/ink61.xml"/><Relationship Id="rId4" Type="http://schemas.openxmlformats.org/officeDocument/2006/relationships/customXml" Target="../ink/ink58.xml"/><Relationship Id="rId9" Type="http://schemas.openxmlformats.org/officeDocument/2006/relationships/image" Target="../media/image60.png"/></Relationships>
</file>

<file path=ppt/slides/_rels/slide17.xml.rels><?xml version="1.0" encoding="UTF-8" standalone="yes"?>
<Relationships xmlns="http://schemas.openxmlformats.org/package/2006/relationships"><Relationship Id="rId8" Type="http://schemas.openxmlformats.org/officeDocument/2006/relationships/customXml" Target="../ink/ink65.xml"/><Relationship Id="rId13" Type="http://schemas.openxmlformats.org/officeDocument/2006/relationships/image" Target="../media/image67.png"/><Relationship Id="rId3" Type="http://schemas.openxmlformats.org/officeDocument/2006/relationships/image" Target="../media/image47.png"/><Relationship Id="rId7" Type="http://schemas.openxmlformats.org/officeDocument/2006/relationships/image" Target="../media/image64.png"/><Relationship Id="rId12" Type="http://schemas.openxmlformats.org/officeDocument/2006/relationships/customXml" Target="../ink/ink6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64.xml"/><Relationship Id="rId11" Type="http://schemas.openxmlformats.org/officeDocument/2006/relationships/image" Target="../media/image66.png"/><Relationship Id="rId5" Type="http://schemas.openxmlformats.org/officeDocument/2006/relationships/image" Target="../media/image63.png"/><Relationship Id="rId10" Type="http://schemas.openxmlformats.org/officeDocument/2006/relationships/customXml" Target="../ink/ink66.xml"/><Relationship Id="rId4" Type="http://schemas.openxmlformats.org/officeDocument/2006/relationships/customXml" Target="../ink/ink63.xml"/><Relationship Id="rId9"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gif"/></Relationships>
</file>

<file path=ppt/slides/_rels/slide1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6.png"/><Relationship Id="rId4" Type="http://schemas.openxmlformats.org/officeDocument/2006/relationships/customXml" Target="../ink/ink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9.png"/><Relationship Id="rId4" Type="http://schemas.openxmlformats.org/officeDocument/2006/relationships/customXml" Target="../ink/ink10.xml"/></Relationships>
</file>

<file path=ppt/slides/_rels/slide7.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6.png"/><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11.png"/><Relationship Id="rId21" Type="http://schemas.openxmlformats.org/officeDocument/2006/relationships/image" Target="../media/image20.png"/><Relationship Id="rId7" Type="http://schemas.openxmlformats.org/officeDocument/2006/relationships/image" Target="../media/image13.png"/><Relationship Id="rId12" Type="http://schemas.openxmlformats.org/officeDocument/2006/relationships/customXml" Target="../ink/ink17.xml"/><Relationship Id="rId17" Type="http://schemas.openxmlformats.org/officeDocument/2006/relationships/image" Target="../media/image18.png"/><Relationship Id="rId25" Type="http://schemas.openxmlformats.org/officeDocument/2006/relationships/image" Target="../media/image22.png"/><Relationship Id="rId2" Type="http://schemas.openxmlformats.org/officeDocument/2006/relationships/customXml" Target="../ink/ink12.xml"/><Relationship Id="rId16" Type="http://schemas.openxmlformats.org/officeDocument/2006/relationships/customXml" Target="../ink/ink19.xml"/><Relationship Id="rId20"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15.png"/><Relationship Id="rId24" Type="http://schemas.openxmlformats.org/officeDocument/2006/relationships/customXml" Target="../ink/ink23.xml"/><Relationship Id="rId5" Type="http://schemas.openxmlformats.org/officeDocument/2006/relationships/image" Target="../media/image12.png"/><Relationship Id="rId15" Type="http://schemas.openxmlformats.org/officeDocument/2006/relationships/image" Target="../media/image17.png"/><Relationship Id="rId23" Type="http://schemas.openxmlformats.org/officeDocument/2006/relationships/image" Target="../media/image21.png"/><Relationship Id="rId10" Type="http://schemas.openxmlformats.org/officeDocument/2006/relationships/customXml" Target="../ink/ink16.xml"/><Relationship Id="rId19" Type="http://schemas.openxmlformats.org/officeDocument/2006/relationships/image" Target="../media/image19.png"/><Relationship Id="rId4" Type="http://schemas.openxmlformats.org/officeDocument/2006/relationships/customXml" Target="../ink/ink13.xml"/><Relationship Id="rId9" Type="http://schemas.openxmlformats.org/officeDocument/2006/relationships/image" Target="../media/image14.png"/><Relationship Id="rId1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29.png"/><Relationship Id="rId18" Type="http://schemas.openxmlformats.org/officeDocument/2006/relationships/customXml" Target="../ink/ink33.xml"/><Relationship Id="rId3" Type="http://schemas.openxmlformats.org/officeDocument/2006/relationships/image" Target="../media/image24.png"/><Relationship Id="rId21"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customXml" Target="../ink/ink30.xml"/><Relationship Id="rId17" Type="http://schemas.openxmlformats.org/officeDocument/2006/relationships/image" Target="../media/image31.png"/><Relationship Id="rId2" Type="http://schemas.openxmlformats.org/officeDocument/2006/relationships/customXml" Target="../ink/ink25.xml"/><Relationship Id="rId16" Type="http://schemas.openxmlformats.org/officeDocument/2006/relationships/customXml" Target="../ink/ink32.xml"/><Relationship Id="rId20"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image" Target="../media/image28.png"/><Relationship Id="rId5" Type="http://schemas.openxmlformats.org/officeDocument/2006/relationships/image" Target="../media/image25.png"/><Relationship Id="rId15" Type="http://schemas.openxmlformats.org/officeDocument/2006/relationships/image" Target="../media/image30.png"/><Relationship Id="rId10" Type="http://schemas.openxmlformats.org/officeDocument/2006/relationships/customXml" Target="../ink/ink29.xml"/><Relationship Id="rId19" Type="http://schemas.openxmlformats.org/officeDocument/2006/relationships/image" Target="../media/image32.png"/><Relationship Id="rId4" Type="http://schemas.openxmlformats.org/officeDocument/2006/relationships/customXml" Target="../ink/ink26.xml"/><Relationship Id="rId9" Type="http://schemas.openxmlformats.org/officeDocument/2006/relationships/image" Target="../media/image27.png"/><Relationship Id="rId14" Type="http://schemas.openxmlformats.org/officeDocument/2006/relationships/customXml" Target="../ink/ink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Track Books</a:t>
            </a:r>
          </a:p>
        </p:txBody>
      </p:sp>
      <p:sp>
        <p:nvSpPr>
          <p:cNvPr id="3" name="TextBox 2">
            <a:extLst>
              <a:ext uri="{FF2B5EF4-FFF2-40B4-BE49-F238E27FC236}">
                <a16:creationId xmlns:a16="http://schemas.microsoft.com/office/drawing/2014/main" id="{2DE4C536-6FD7-434B-A197-5BB72B11D74F}"/>
              </a:ext>
            </a:extLst>
          </p:cNvPr>
          <p:cNvSpPr txBox="1"/>
          <p:nvPr/>
        </p:nvSpPr>
        <p:spPr>
          <a:xfrm>
            <a:off x="244929" y="1468747"/>
            <a:ext cx="8899071" cy="552458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cs typeface="Arial"/>
            </a:endParaRPr>
          </a:p>
          <a:p>
            <a:r>
              <a:rPr lang="en-US" dirty="0"/>
              <a:t>On the next slide is a </a:t>
            </a:r>
            <a:r>
              <a:rPr lang="en-US" i="1" dirty="0"/>
              <a:t>story problem</a:t>
            </a:r>
          </a:p>
          <a:p>
            <a:endParaRPr lang="en-US" i="1" dirty="0"/>
          </a:p>
          <a:p>
            <a:r>
              <a:rPr lang="en-US" i="1" dirty="0"/>
              <a:t>To be successful at solving these types of problems you must first read the story problem and do the following “To </a:t>
            </a:r>
            <a:r>
              <a:rPr lang="en-US" i="1" dirty="0" err="1"/>
              <a:t>Do”s</a:t>
            </a:r>
            <a:endParaRPr lang="en-US" i="1" dirty="0"/>
          </a:p>
          <a:p>
            <a:endParaRPr lang="en-US" dirty="0"/>
          </a:p>
          <a:p>
            <a:endParaRPr lang="en-US" dirty="0"/>
          </a:p>
          <a:p>
            <a:r>
              <a:rPr lang="en-US" b="1" dirty="0"/>
              <a:t>To Do #1 </a:t>
            </a:r>
            <a:r>
              <a:rPr lang="en-US" dirty="0"/>
              <a:t>Identify all the </a:t>
            </a:r>
            <a:r>
              <a:rPr lang="en-US" i="1" u="sng" dirty="0"/>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a:p>
            <a:endParaRPr lang="en-US" dirty="0"/>
          </a:p>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t>primary noun</a:t>
            </a:r>
            <a:r>
              <a:rPr lang="en-US" dirty="0"/>
              <a:t> becomes a Class</a:t>
            </a:r>
          </a:p>
          <a:p>
            <a:pPr marL="285750" indent="-285750">
              <a:buFont typeface="Arial" panose="020B0604020202020204" pitchFamily="34" charset="0"/>
              <a:buChar char="•"/>
            </a:pPr>
            <a:r>
              <a:rPr lang="en-US" dirty="0"/>
              <a:t>Each </a:t>
            </a:r>
            <a:r>
              <a:rPr lang="en-US" i="1" dirty="0"/>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t>verb</a:t>
            </a:r>
            <a:r>
              <a:rPr lang="en-US" dirty="0"/>
              <a:t> becomes the method for the respective class</a:t>
            </a:r>
            <a:endParaRPr lang="en-US" i="1"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B0FCF58-1775-87FE-D821-86260D18091F}"/>
                  </a:ext>
                </a:extLst>
              </p14:cNvPr>
              <p14:cNvContentPartPr/>
              <p14:nvPr/>
            </p14:nvContentPartPr>
            <p14:xfrm>
              <a:off x="2441069" y="4402964"/>
              <a:ext cx="360" cy="360"/>
            </p14:xfrm>
          </p:contentPart>
        </mc:Choice>
        <mc:Fallback xmlns="">
          <p:pic>
            <p:nvPicPr>
              <p:cNvPr id="4" name="Ink 3">
                <a:extLst>
                  <a:ext uri="{FF2B5EF4-FFF2-40B4-BE49-F238E27FC236}">
                    <a16:creationId xmlns:a16="http://schemas.microsoft.com/office/drawing/2014/main" id="{1B0FCF58-1775-87FE-D821-86260D18091F}"/>
                  </a:ext>
                </a:extLst>
              </p:cNvPr>
              <p:cNvPicPr/>
              <p:nvPr/>
            </p:nvPicPr>
            <p:blipFill>
              <a:blip r:embed="rId3"/>
              <a:stretch>
                <a:fillRect/>
              </a:stretch>
            </p:blipFill>
            <p:spPr>
              <a:xfrm>
                <a:off x="2432429" y="43943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3E1E277-C26F-2678-2ECC-49AB655CED15}"/>
                  </a:ext>
                </a:extLst>
              </p14:cNvPr>
              <p14:cNvContentPartPr/>
              <p14:nvPr/>
            </p14:nvContentPartPr>
            <p14:xfrm>
              <a:off x="4758029" y="4749284"/>
              <a:ext cx="360" cy="360"/>
            </p14:xfrm>
          </p:contentPart>
        </mc:Choice>
        <mc:Fallback xmlns="">
          <p:pic>
            <p:nvPicPr>
              <p:cNvPr id="5" name="Ink 4">
                <a:extLst>
                  <a:ext uri="{FF2B5EF4-FFF2-40B4-BE49-F238E27FC236}">
                    <a16:creationId xmlns:a16="http://schemas.microsoft.com/office/drawing/2014/main" id="{D3E1E277-C26F-2678-2ECC-49AB655CED15}"/>
                  </a:ext>
                </a:extLst>
              </p:cNvPr>
              <p:cNvPicPr/>
              <p:nvPr/>
            </p:nvPicPr>
            <p:blipFill>
              <a:blip r:embed="rId3"/>
              <a:stretch>
                <a:fillRect/>
              </a:stretch>
            </p:blipFill>
            <p:spPr>
              <a:xfrm>
                <a:off x="4749029" y="47402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EB0F63A-EEEE-3304-DE96-E31E527E490F}"/>
                  </a:ext>
                </a:extLst>
              </p14:cNvPr>
              <p14:cNvContentPartPr/>
              <p14:nvPr/>
            </p14:nvContentPartPr>
            <p14:xfrm>
              <a:off x="1642229" y="4686990"/>
              <a:ext cx="360" cy="360"/>
            </p14:xfrm>
          </p:contentPart>
        </mc:Choice>
        <mc:Fallback xmlns="">
          <p:pic>
            <p:nvPicPr>
              <p:cNvPr id="6" name="Ink 5">
                <a:extLst>
                  <a:ext uri="{FF2B5EF4-FFF2-40B4-BE49-F238E27FC236}">
                    <a16:creationId xmlns:a16="http://schemas.microsoft.com/office/drawing/2014/main" id="{DEB0F63A-EEEE-3304-DE96-E31E527E490F}"/>
                  </a:ext>
                </a:extLst>
              </p:cNvPr>
              <p:cNvPicPr/>
              <p:nvPr/>
            </p:nvPicPr>
            <p:blipFill>
              <a:blip r:embed="rId3"/>
              <a:stretch>
                <a:fillRect/>
              </a:stretch>
            </p:blipFill>
            <p:spPr>
              <a:xfrm>
                <a:off x="1633229" y="4678350"/>
                <a:ext cx="18000" cy="18000"/>
              </a:xfrm>
              <a:prstGeom prst="rect">
                <a:avLst/>
              </a:prstGeom>
            </p:spPr>
          </p:pic>
        </mc:Fallback>
      </mc:AlternateContent>
    </p:spTree>
    <p:extLst>
      <p:ext uri="{BB962C8B-B14F-4D97-AF65-F5344CB8AC3E}">
        <p14:creationId xmlns:p14="http://schemas.microsoft.com/office/powerpoint/2010/main" val="1688043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a:t>
            </a:r>
            <a:r>
              <a:rPr lang="en-US" sz="3200" dirty="0">
                <a:highlight>
                  <a:srgbClr val="00FFFF"/>
                </a:highlight>
              </a:rPr>
              <a:t>tracks</a:t>
            </a:r>
            <a:r>
              <a:rPr lang="en-US" sz="3200" dirty="0"/>
              <a:t> books and the kids that </a:t>
            </a:r>
            <a:r>
              <a:rPr lang="en-US" sz="3200" dirty="0">
                <a:highlight>
                  <a:srgbClr val="00FFFF"/>
                </a:highlight>
              </a:rPr>
              <a:t>read</a:t>
            </a:r>
            <a:r>
              <a:rPr lang="en-US" sz="3200" dirty="0"/>
              <a:t> them.  For each book the system </a:t>
            </a:r>
            <a:r>
              <a:rPr lang="en-US" sz="3200" dirty="0">
                <a:highlight>
                  <a:srgbClr val="00FFFF"/>
                </a:highlight>
              </a:rPr>
              <a:t>stores</a:t>
            </a:r>
            <a:r>
              <a:rPr lang="en-US" sz="3200" dirty="0"/>
              <a:t> the name and author.  For each kid the system </a:t>
            </a:r>
            <a:r>
              <a:rPr lang="en-US" sz="3200" dirty="0">
                <a:highlight>
                  <a:srgbClr val="00FFFF"/>
                </a:highlight>
              </a:rPr>
              <a:t>stores</a:t>
            </a:r>
            <a:r>
              <a:rPr lang="en-US" sz="3200" dirty="0"/>
              <a:t> name and grade level.  The teacher </a:t>
            </a:r>
            <a:r>
              <a:rPr lang="en-US" sz="3200" dirty="0">
                <a:highlight>
                  <a:srgbClr val="00FFFF"/>
                </a:highlight>
              </a:rPr>
              <a:t>enters</a:t>
            </a:r>
            <a:r>
              <a:rPr lang="en-US" sz="3200" dirty="0"/>
              <a:t> when a kid </a:t>
            </a:r>
            <a:r>
              <a:rPr lang="en-US" sz="3200" dirty="0">
                <a:highlight>
                  <a:srgbClr val="00FFFF"/>
                </a:highlight>
              </a:rPr>
              <a:t>reads</a:t>
            </a:r>
            <a:r>
              <a:rPr lang="en-US" sz="3200" dirty="0"/>
              <a:t> a particular book.  It should be possible to </a:t>
            </a:r>
            <a:r>
              <a:rPr lang="en-US" sz="3200" dirty="0">
                <a:highlight>
                  <a:srgbClr val="00FFFF"/>
                </a:highlight>
              </a:rPr>
              <a:t>print</a:t>
            </a:r>
            <a:r>
              <a:rPr lang="en-US" sz="3200" dirty="0"/>
              <a:t> a report on a book that </a:t>
            </a:r>
            <a:r>
              <a:rPr lang="en-US" sz="3200" dirty="0">
                <a:highlight>
                  <a:srgbClr val="00FFFF"/>
                </a:highlight>
              </a:rPr>
              <a:t>includes</a:t>
            </a:r>
            <a:r>
              <a:rPr lang="en-US" sz="3200" dirty="0"/>
              <a:t> all kids who have </a:t>
            </a:r>
            <a:r>
              <a:rPr lang="en-US" sz="3200" dirty="0">
                <a:highlight>
                  <a:srgbClr val="00FFFF"/>
                </a:highlight>
              </a:rPr>
              <a:t>read</a:t>
            </a:r>
            <a:r>
              <a:rPr lang="en-US" sz="3200" dirty="0"/>
              <a:t> a particular book (with their grade level).  It should be possible to </a:t>
            </a:r>
            <a:r>
              <a:rPr lang="en-US" sz="3200" dirty="0">
                <a:highlight>
                  <a:srgbClr val="00FFFF"/>
                </a:highlight>
              </a:rPr>
              <a:t>print</a:t>
            </a:r>
            <a:r>
              <a:rPr lang="en-US" sz="3200" dirty="0"/>
              <a:t> a report on a kid that </a:t>
            </a:r>
            <a:r>
              <a:rPr lang="en-US" sz="3200" dirty="0">
                <a:highlight>
                  <a:srgbClr val="00FFFF"/>
                </a:highlight>
              </a:rPr>
              <a:t>includes</a:t>
            </a:r>
            <a:r>
              <a:rPr lang="en-US" sz="3200" dirty="0"/>
              <a:t> the books (with authors) a particular kid has </a:t>
            </a:r>
            <a:r>
              <a:rPr lang="en-US" sz="3200" dirty="0">
                <a:highlight>
                  <a:srgbClr val="00FFFF"/>
                </a:highlight>
              </a:rPr>
              <a:t>read</a:t>
            </a:r>
            <a:r>
              <a:rPr lang="en-US" sz="3200" dirty="0"/>
              <a:t>.</a:t>
            </a:r>
          </a:p>
        </p:txBody>
      </p:sp>
      <p:sp>
        <p:nvSpPr>
          <p:cNvPr id="15" name="TextBox 14">
            <a:extLst>
              <a:ext uri="{FF2B5EF4-FFF2-40B4-BE49-F238E27FC236}">
                <a16:creationId xmlns:a16="http://schemas.microsoft.com/office/drawing/2014/main" id="{BE5E16B3-7FCC-ECCE-4739-C4FC1886389A}"/>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24" name="Ink 23">
                <a:extLst>
                  <a:ext uri="{FF2B5EF4-FFF2-40B4-BE49-F238E27FC236}">
                    <a16:creationId xmlns:a16="http://schemas.microsoft.com/office/drawing/2014/main" id="{717E6338-1131-D98E-574F-5C2770885F70}"/>
                  </a:ext>
                </a:extLst>
              </p14:cNvPr>
              <p14:cNvContentPartPr/>
              <p14:nvPr/>
            </p14:nvContentPartPr>
            <p14:xfrm>
              <a:off x="5825069" y="5591684"/>
              <a:ext cx="2884320" cy="82440"/>
            </p14:xfrm>
          </p:contentPart>
        </mc:Choice>
        <mc:Fallback xmlns="">
          <p:pic>
            <p:nvPicPr>
              <p:cNvPr id="24" name="Ink 23">
                <a:extLst>
                  <a:ext uri="{FF2B5EF4-FFF2-40B4-BE49-F238E27FC236}">
                    <a16:creationId xmlns:a16="http://schemas.microsoft.com/office/drawing/2014/main" id="{717E6338-1131-D98E-574F-5C2770885F70}"/>
                  </a:ext>
                </a:extLst>
              </p:cNvPr>
              <p:cNvPicPr/>
              <p:nvPr/>
            </p:nvPicPr>
            <p:blipFill>
              <a:blip r:embed="rId3"/>
              <a:stretch>
                <a:fillRect/>
              </a:stretch>
            </p:blipFill>
            <p:spPr>
              <a:xfrm>
                <a:off x="5816069" y="5583044"/>
                <a:ext cx="29019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D65E1E0-338B-0E7B-3BA6-0F29231A9515}"/>
                  </a:ext>
                </a:extLst>
              </p14:cNvPr>
              <p14:cNvContentPartPr/>
              <p14:nvPr/>
            </p14:nvContentPartPr>
            <p14:xfrm>
              <a:off x="3000149" y="2511884"/>
              <a:ext cx="462600" cy="8280"/>
            </p14:xfrm>
          </p:contentPart>
        </mc:Choice>
        <mc:Fallback xmlns="">
          <p:pic>
            <p:nvPicPr>
              <p:cNvPr id="2" name="Ink 1">
                <a:extLst>
                  <a:ext uri="{FF2B5EF4-FFF2-40B4-BE49-F238E27FC236}">
                    <a16:creationId xmlns:a16="http://schemas.microsoft.com/office/drawing/2014/main" id="{BD65E1E0-338B-0E7B-3BA6-0F29231A9515}"/>
                  </a:ext>
                </a:extLst>
              </p:cNvPr>
              <p:cNvPicPr/>
              <p:nvPr/>
            </p:nvPicPr>
            <p:blipFill>
              <a:blip r:embed="rId5"/>
              <a:stretch>
                <a:fillRect/>
              </a:stretch>
            </p:blipFill>
            <p:spPr>
              <a:xfrm>
                <a:off x="2991509" y="2503244"/>
                <a:ext cx="4802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CA7DAFA0-81A9-B8F4-E419-0EEF57A3C3A5}"/>
                  </a:ext>
                </a:extLst>
              </p14:cNvPr>
              <p14:cNvContentPartPr/>
              <p14:nvPr/>
            </p14:nvContentPartPr>
            <p14:xfrm>
              <a:off x="3404069" y="2134244"/>
              <a:ext cx="3565080" cy="158040"/>
            </p14:xfrm>
          </p:contentPart>
        </mc:Choice>
        <mc:Fallback xmlns="">
          <p:pic>
            <p:nvPicPr>
              <p:cNvPr id="3" name="Ink 2">
                <a:extLst>
                  <a:ext uri="{FF2B5EF4-FFF2-40B4-BE49-F238E27FC236}">
                    <a16:creationId xmlns:a16="http://schemas.microsoft.com/office/drawing/2014/main" id="{CA7DAFA0-81A9-B8F4-E419-0EEF57A3C3A5}"/>
                  </a:ext>
                </a:extLst>
              </p:cNvPr>
              <p:cNvPicPr/>
              <p:nvPr/>
            </p:nvPicPr>
            <p:blipFill>
              <a:blip r:embed="rId7"/>
              <a:stretch>
                <a:fillRect/>
              </a:stretch>
            </p:blipFill>
            <p:spPr>
              <a:xfrm>
                <a:off x="3395069" y="2125244"/>
                <a:ext cx="35827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D9016C43-95AE-CB5A-50A3-49F201B8DA90}"/>
                  </a:ext>
                </a:extLst>
              </p14:cNvPr>
              <p14:cNvContentPartPr/>
              <p14:nvPr/>
            </p14:nvContentPartPr>
            <p14:xfrm>
              <a:off x="1354589" y="550964"/>
              <a:ext cx="1548720" cy="1784160"/>
            </p14:xfrm>
          </p:contentPart>
        </mc:Choice>
        <mc:Fallback xmlns="">
          <p:pic>
            <p:nvPicPr>
              <p:cNvPr id="4" name="Ink 3">
                <a:extLst>
                  <a:ext uri="{FF2B5EF4-FFF2-40B4-BE49-F238E27FC236}">
                    <a16:creationId xmlns:a16="http://schemas.microsoft.com/office/drawing/2014/main" id="{D9016C43-95AE-CB5A-50A3-49F201B8DA90}"/>
                  </a:ext>
                </a:extLst>
              </p:cNvPr>
              <p:cNvPicPr/>
              <p:nvPr/>
            </p:nvPicPr>
            <p:blipFill>
              <a:blip r:embed="rId9"/>
              <a:stretch>
                <a:fillRect/>
              </a:stretch>
            </p:blipFill>
            <p:spPr>
              <a:xfrm>
                <a:off x="1345949" y="541964"/>
                <a:ext cx="1566360" cy="1801800"/>
              </a:xfrm>
              <a:prstGeom prst="rect">
                <a:avLst/>
              </a:prstGeom>
            </p:spPr>
          </p:pic>
        </mc:Fallback>
      </mc:AlternateContent>
      <p:grpSp>
        <p:nvGrpSpPr>
          <p:cNvPr id="14" name="Group 13">
            <a:extLst>
              <a:ext uri="{FF2B5EF4-FFF2-40B4-BE49-F238E27FC236}">
                <a16:creationId xmlns:a16="http://schemas.microsoft.com/office/drawing/2014/main" id="{BAE7A79F-CC80-CA96-41BF-5E37A9253073}"/>
              </a:ext>
            </a:extLst>
          </p:cNvPr>
          <p:cNvGrpSpPr/>
          <p:nvPr/>
        </p:nvGrpSpPr>
        <p:grpSpPr>
          <a:xfrm>
            <a:off x="3879269" y="2538884"/>
            <a:ext cx="1363320" cy="471240"/>
            <a:chOff x="3879269" y="2538884"/>
            <a:chExt cx="1363320" cy="47124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6FE70E3-EFB3-A0CC-3DDC-7F071A154CB4}"/>
                    </a:ext>
                  </a:extLst>
                </p14:cNvPr>
                <p14:cNvContentPartPr/>
                <p14:nvPr/>
              </p14:nvContentPartPr>
              <p14:xfrm>
                <a:off x="3879269" y="2956844"/>
                <a:ext cx="1363320" cy="53280"/>
              </p14:xfrm>
            </p:contentPart>
          </mc:Choice>
          <mc:Fallback xmlns="">
            <p:pic>
              <p:nvPicPr>
                <p:cNvPr id="9" name="Ink 8">
                  <a:extLst>
                    <a:ext uri="{FF2B5EF4-FFF2-40B4-BE49-F238E27FC236}">
                      <a16:creationId xmlns:a16="http://schemas.microsoft.com/office/drawing/2014/main" id="{A6FE70E3-EFB3-A0CC-3DDC-7F071A154CB4}"/>
                    </a:ext>
                  </a:extLst>
                </p:cNvPr>
                <p:cNvPicPr/>
                <p:nvPr/>
              </p:nvPicPr>
              <p:blipFill>
                <a:blip r:embed="rId11"/>
                <a:stretch>
                  <a:fillRect/>
                </a:stretch>
              </p:blipFill>
              <p:spPr>
                <a:xfrm>
                  <a:off x="3870629" y="2948204"/>
                  <a:ext cx="138096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C9A71EAB-AE40-3038-1AB3-7AA61EC50C56}"/>
                    </a:ext>
                  </a:extLst>
                </p14:cNvPr>
                <p14:cNvContentPartPr/>
                <p14:nvPr/>
              </p14:nvContentPartPr>
              <p14:xfrm>
                <a:off x="4394429" y="2538884"/>
                <a:ext cx="353520" cy="247320"/>
              </p14:xfrm>
            </p:contentPart>
          </mc:Choice>
          <mc:Fallback xmlns="">
            <p:pic>
              <p:nvPicPr>
                <p:cNvPr id="10" name="Ink 9">
                  <a:extLst>
                    <a:ext uri="{FF2B5EF4-FFF2-40B4-BE49-F238E27FC236}">
                      <a16:creationId xmlns:a16="http://schemas.microsoft.com/office/drawing/2014/main" id="{C9A71EAB-AE40-3038-1AB3-7AA61EC50C56}"/>
                    </a:ext>
                  </a:extLst>
                </p:cNvPr>
                <p:cNvPicPr/>
                <p:nvPr/>
              </p:nvPicPr>
              <p:blipFill>
                <a:blip r:embed="rId13"/>
                <a:stretch>
                  <a:fillRect/>
                </a:stretch>
              </p:blipFill>
              <p:spPr>
                <a:xfrm>
                  <a:off x="4385429" y="2529884"/>
                  <a:ext cx="3711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222291C1-6608-1196-621D-EA93EAB750D3}"/>
                    </a:ext>
                  </a:extLst>
                </p14:cNvPr>
                <p14:cNvContentPartPr/>
                <p14:nvPr/>
              </p14:nvContentPartPr>
              <p14:xfrm>
                <a:off x="4414229" y="2579204"/>
                <a:ext cx="290880" cy="186480"/>
              </p14:xfrm>
            </p:contentPart>
          </mc:Choice>
          <mc:Fallback xmlns="">
            <p:pic>
              <p:nvPicPr>
                <p:cNvPr id="11" name="Ink 10">
                  <a:extLst>
                    <a:ext uri="{FF2B5EF4-FFF2-40B4-BE49-F238E27FC236}">
                      <a16:creationId xmlns:a16="http://schemas.microsoft.com/office/drawing/2014/main" id="{222291C1-6608-1196-621D-EA93EAB750D3}"/>
                    </a:ext>
                  </a:extLst>
                </p:cNvPr>
                <p:cNvPicPr/>
                <p:nvPr/>
              </p:nvPicPr>
              <p:blipFill>
                <a:blip r:embed="rId15"/>
                <a:stretch>
                  <a:fillRect/>
                </a:stretch>
              </p:blipFill>
              <p:spPr>
                <a:xfrm>
                  <a:off x="4405229" y="2570204"/>
                  <a:ext cx="308520" cy="20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95A679B0-B20F-D523-FD07-10E66658BBAB}"/>
                  </a:ext>
                </a:extLst>
              </p14:cNvPr>
              <p14:cNvContentPartPr/>
              <p14:nvPr/>
            </p14:nvContentPartPr>
            <p14:xfrm>
              <a:off x="6443189" y="2596844"/>
              <a:ext cx="1839960" cy="190800"/>
            </p14:xfrm>
          </p:contentPart>
        </mc:Choice>
        <mc:Fallback xmlns="">
          <p:pic>
            <p:nvPicPr>
              <p:cNvPr id="23" name="Ink 22">
                <a:extLst>
                  <a:ext uri="{FF2B5EF4-FFF2-40B4-BE49-F238E27FC236}">
                    <a16:creationId xmlns:a16="http://schemas.microsoft.com/office/drawing/2014/main" id="{95A679B0-B20F-D523-FD07-10E66658BBAB}"/>
                  </a:ext>
                </a:extLst>
              </p:cNvPr>
              <p:cNvPicPr/>
              <p:nvPr/>
            </p:nvPicPr>
            <p:blipFill>
              <a:blip r:embed="rId17"/>
              <a:stretch>
                <a:fillRect/>
              </a:stretch>
            </p:blipFill>
            <p:spPr>
              <a:xfrm>
                <a:off x="6434549" y="2587844"/>
                <a:ext cx="18576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E22C6860-6C69-6E85-2157-57D662721F08}"/>
                  </a:ext>
                </a:extLst>
              </p14:cNvPr>
              <p14:cNvContentPartPr/>
              <p14:nvPr/>
            </p14:nvContentPartPr>
            <p14:xfrm>
              <a:off x="2583269" y="3922724"/>
              <a:ext cx="642240" cy="36720"/>
            </p14:xfrm>
          </p:contentPart>
        </mc:Choice>
        <mc:Fallback xmlns="">
          <p:pic>
            <p:nvPicPr>
              <p:cNvPr id="26" name="Ink 25">
                <a:extLst>
                  <a:ext uri="{FF2B5EF4-FFF2-40B4-BE49-F238E27FC236}">
                    <a16:creationId xmlns:a16="http://schemas.microsoft.com/office/drawing/2014/main" id="{E22C6860-6C69-6E85-2157-57D662721F08}"/>
                  </a:ext>
                </a:extLst>
              </p:cNvPr>
              <p:cNvPicPr/>
              <p:nvPr/>
            </p:nvPicPr>
            <p:blipFill>
              <a:blip r:embed="rId19"/>
              <a:stretch>
                <a:fillRect/>
              </a:stretch>
            </p:blipFill>
            <p:spPr>
              <a:xfrm>
                <a:off x="2574629" y="3913724"/>
                <a:ext cx="659880" cy="54360"/>
              </a:xfrm>
              <a:prstGeom prst="rect">
                <a:avLst/>
              </a:prstGeom>
            </p:spPr>
          </p:pic>
        </mc:Fallback>
      </mc:AlternateContent>
      <p:grpSp>
        <p:nvGrpSpPr>
          <p:cNvPr id="33" name="Group 32">
            <a:extLst>
              <a:ext uri="{FF2B5EF4-FFF2-40B4-BE49-F238E27FC236}">
                <a16:creationId xmlns:a16="http://schemas.microsoft.com/office/drawing/2014/main" id="{9C83EFE1-5486-E3F7-D50A-335C0915E02C}"/>
              </a:ext>
            </a:extLst>
          </p:cNvPr>
          <p:cNvGrpSpPr/>
          <p:nvPr/>
        </p:nvGrpSpPr>
        <p:grpSpPr>
          <a:xfrm>
            <a:off x="3462029" y="3133964"/>
            <a:ext cx="4863240" cy="719640"/>
            <a:chOff x="3462029" y="3133964"/>
            <a:chExt cx="4863240" cy="719640"/>
          </a:xfrm>
        </p:grpSpPr>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CB730A44-4E8D-4443-C0B4-25BA76D5B97D}"/>
                    </a:ext>
                  </a:extLst>
                </p14:cNvPr>
                <p14:cNvContentPartPr/>
                <p14:nvPr/>
              </p14:nvContentPartPr>
              <p14:xfrm>
                <a:off x="3462029" y="3133964"/>
                <a:ext cx="3617640" cy="541440"/>
              </p14:xfrm>
            </p:contentPart>
          </mc:Choice>
          <mc:Fallback xmlns="">
            <p:pic>
              <p:nvPicPr>
                <p:cNvPr id="27" name="Ink 26">
                  <a:extLst>
                    <a:ext uri="{FF2B5EF4-FFF2-40B4-BE49-F238E27FC236}">
                      <a16:creationId xmlns:a16="http://schemas.microsoft.com/office/drawing/2014/main" id="{CB730A44-4E8D-4443-C0B4-25BA76D5B97D}"/>
                    </a:ext>
                  </a:extLst>
                </p:cNvPr>
                <p:cNvPicPr/>
                <p:nvPr/>
              </p:nvPicPr>
              <p:blipFill>
                <a:blip r:embed="rId21"/>
                <a:stretch>
                  <a:fillRect/>
                </a:stretch>
              </p:blipFill>
              <p:spPr>
                <a:xfrm>
                  <a:off x="3453029" y="3124964"/>
                  <a:ext cx="363528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16D3B9EE-FDEB-7167-D609-CB26EFE28C87}"/>
                    </a:ext>
                  </a:extLst>
                </p14:cNvPr>
                <p14:cNvContentPartPr/>
                <p14:nvPr/>
              </p14:nvContentPartPr>
              <p14:xfrm>
                <a:off x="7518869" y="3559844"/>
                <a:ext cx="234720" cy="182160"/>
              </p14:xfrm>
            </p:contentPart>
          </mc:Choice>
          <mc:Fallback xmlns="">
            <p:pic>
              <p:nvPicPr>
                <p:cNvPr id="29" name="Ink 28">
                  <a:extLst>
                    <a:ext uri="{FF2B5EF4-FFF2-40B4-BE49-F238E27FC236}">
                      <a16:creationId xmlns:a16="http://schemas.microsoft.com/office/drawing/2014/main" id="{16D3B9EE-FDEB-7167-D609-CB26EFE28C87}"/>
                    </a:ext>
                  </a:extLst>
                </p:cNvPr>
                <p:cNvPicPr/>
                <p:nvPr/>
              </p:nvPicPr>
              <p:blipFill>
                <a:blip r:embed="rId23"/>
                <a:stretch>
                  <a:fillRect/>
                </a:stretch>
              </p:blipFill>
              <p:spPr>
                <a:xfrm>
                  <a:off x="7510229" y="3550844"/>
                  <a:ext cx="2523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22AE1EE9-06B5-7392-5DAA-57F83A289033}"/>
                    </a:ext>
                  </a:extLst>
                </p14:cNvPr>
                <p14:cNvContentPartPr/>
                <p14:nvPr/>
              </p14:nvContentPartPr>
              <p14:xfrm>
                <a:off x="7455869" y="3559844"/>
                <a:ext cx="321120" cy="177840"/>
              </p14:xfrm>
            </p:contentPart>
          </mc:Choice>
          <mc:Fallback xmlns="">
            <p:pic>
              <p:nvPicPr>
                <p:cNvPr id="30" name="Ink 29">
                  <a:extLst>
                    <a:ext uri="{FF2B5EF4-FFF2-40B4-BE49-F238E27FC236}">
                      <a16:creationId xmlns:a16="http://schemas.microsoft.com/office/drawing/2014/main" id="{22AE1EE9-06B5-7392-5DAA-57F83A289033}"/>
                    </a:ext>
                  </a:extLst>
                </p:cNvPr>
                <p:cNvPicPr/>
                <p:nvPr/>
              </p:nvPicPr>
              <p:blipFill>
                <a:blip r:embed="rId25"/>
                <a:stretch>
                  <a:fillRect/>
                </a:stretch>
              </p:blipFill>
              <p:spPr>
                <a:xfrm>
                  <a:off x="7447229" y="3550844"/>
                  <a:ext cx="3387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2" name="Ink 31">
                  <a:extLst>
                    <a:ext uri="{FF2B5EF4-FFF2-40B4-BE49-F238E27FC236}">
                      <a16:creationId xmlns:a16="http://schemas.microsoft.com/office/drawing/2014/main" id="{555071EC-99E1-D731-067C-D4E272ECD674}"/>
                    </a:ext>
                  </a:extLst>
                </p14:cNvPr>
                <p14:cNvContentPartPr/>
                <p14:nvPr/>
              </p14:nvContentPartPr>
              <p14:xfrm>
                <a:off x="7190549" y="3817244"/>
                <a:ext cx="1134720" cy="36360"/>
              </p14:xfrm>
            </p:contentPart>
          </mc:Choice>
          <mc:Fallback xmlns="">
            <p:pic>
              <p:nvPicPr>
                <p:cNvPr id="32" name="Ink 31">
                  <a:extLst>
                    <a:ext uri="{FF2B5EF4-FFF2-40B4-BE49-F238E27FC236}">
                      <a16:creationId xmlns:a16="http://schemas.microsoft.com/office/drawing/2014/main" id="{555071EC-99E1-D731-067C-D4E272ECD674}"/>
                    </a:ext>
                  </a:extLst>
                </p:cNvPr>
                <p:cNvPicPr/>
                <p:nvPr/>
              </p:nvPicPr>
              <p:blipFill>
                <a:blip r:embed="rId27"/>
                <a:stretch>
                  <a:fillRect/>
                </a:stretch>
              </p:blipFill>
              <p:spPr>
                <a:xfrm>
                  <a:off x="7181909" y="3808244"/>
                  <a:ext cx="1152360" cy="54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990940A0-7A16-6872-7402-C9C981A30096}"/>
                  </a:ext>
                </a:extLst>
              </p14:cNvPr>
              <p14:cNvContentPartPr/>
              <p14:nvPr/>
            </p14:nvContentPartPr>
            <p14:xfrm>
              <a:off x="6667109" y="4395764"/>
              <a:ext cx="1190160" cy="203400"/>
            </p14:xfrm>
          </p:contentPart>
        </mc:Choice>
        <mc:Fallback xmlns="">
          <p:pic>
            <p:nvPicPr>
              <p:cNvPr id="34" name="Ink 33">
                <a:extLst>
                  <a:ext uri="{FF2B5EF4-FFF2-40B4-BE49-F238E27FC236}">
                    <a16:creationId xmlns:a16="http://schemas.microsoft.com/office/drawing/2014/main" id="{990940A0-7A16-6872-7402-C9C981A30096}"/>
                  </a:ext>
                </a:extLst>
              </p:cNvPr>
              <p:cNvPicPr/>
              <p:nvPr/>
            </p:nvPicPr>
            <p:blipFill>
              <a:blip r:embed="rId29"/>
              <a:stretch>
                <a:fillRect/>
              </a:stretch>
            </p:blipFill>
            <p:spPr>
              <a:xfrm>
                <a:off x="6658109" y="4386764"/>
                <a:ext cx="1207800" cy="221040"/>
              </a:xfrm>
              <a:prstGeom prst="rect">
                <a:avLst/>
              </a:prstGeom>
            </p:spPr>
          </p:pic>
        </mc:Fallback>
      </mc:AlternateContent>
    </p:spTree>
    <p:extLst>
      <p:ext uri="{BB962C8B-B14F-4D97-AF65-F5344CB8AC3E}">
        <p14:creationId xmlns:p14="http://schemas.microsoft.com/office/powerpoint/2010/main" val="2845929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a:t>
            </a:r>
            <a:r>
              <a:rPr lang="en-US" dirty="0">
                <a:highlight>
                  <a:srgbClr val="FFFF00"/>
                </a:highlight>
              </a:rPr>
              <a:t>website</a:t>
            </a:r>
            <a:r>
              <a:rPr lang="en-US" dirty="0"/>
              <a:t> tracks </a:t>
            </a:r>
            <a:r>
              <a:rPr lang="en-US" dirty="0">
                <a:highlight>
                  <a:srgbClr val="00FF00"/>
                </a:highlight>
              </a:rPr>
              <a:t>books</a:t>
            </a:r>
            <a:r>
              <a:rPr lang="en-US" dirty="0"/>
              <a:t> and the </a:t>
            </a:r>
            <a:r>
              <a:rPr lang="en-US" dirty="0">
                <a:highlight>
                  <a:srgbClr val="00FF00"/>
                </a:highlight>
              </a:rPr>
              <a:t>kids</a:t>
            </a:r>
            <a:r>
              <a:rPr lang="en-US" dirty="0"/>
              <a:t> that </a:t>
            </a:r>
            <a:r>
              <a:rPr lang="en-US" dirty="0">
                <a:highlight>
                  <a:srgbClr val="00FFFF"/>
                </a:highlight>
              </a:rPr>
              <a:t>read</a:t>
            </a:r>
            <a:r>
              <a:rPr lang="en-US" dirty="0"/>
              <a:t> them.  For each </a:t>
            </a:r>
            <a:r>
              <a:rPr lang="en-US" dirty="0">
                <a:highlight>
                  <a:srgbClr val="FFFF00"/>
                </a:highlight>
              </a:rPr>
              <a:t>book</a:t>
            </a:r>
            <a:r>
              <a:rPr lang="en-US" dirty="0"/>
              <a:t> the system stores the </a:t>
            </a:r>
            <a:r>
              <a:rPr lang="en-US" dirty="0">
                <a:highlight>
                  <a:srgbClr val="00FF00"/>
                </a:highlight>
              </a:rPr>
              <a:t>name</a:t>
            </a:r>
            <a:r>
              <a:rPr lang="en-US" dirty="0"/>
              <a:t> and </a:t>
            </a:r>
            <a:r>
              <a:rPr lang="en-US" dirty="0">
                <a:highlight>
                  <a:srgbClr val="00FF00"/>
                </a:highlight>
              </a:rPr>
              <a:t>author</a:t>
            </a:r>
            <a:r>
              <a:rPr lang="en-US" dirty="0"/>
              <a:t>.  For each </a:t>
            </a:r>
            <a:r>
              <a:rPr lang="en-US" dirty="0">
                <a:highlight>
                  <a:srgbClr val="FFFF00"/>
                </a:highlight>
              </a:rPr>
              <a:t>kid</a:t>
            </a:r>
            <a:r>
              <a:rPr lang="en-US" dirty="0"/>
              <a:t> the system stores </a:t>
            </a:r>
            <a:r>
              <a:rPr lang="en-US" dirty="0">
                <a:highlight>
                  <a:srgbClr val="00FF00"/>
                </a:highlight>
              </a:rPr>
              <a:t>name</a:t>
            </a:r>
            <a:r>
              <a:rPr lang="en-US" dirty="0"/>
              <a:t> and </a:t>
            </a:r>
            <a:r>
              <a:rPr lang="en-US" dirty="0">
                <a:highlight>
                  <a:srgbClr val="00FF00"/>
                </a:highlight>
              </a:rPr>
              <a:t>grade level</a:t>
            </a:r>
            <a:r>
              <a:rPr lang="en-US" dirty="0"/>
              <a:t>.  The teacher </a:t>
            </a:r>
            <a:r>
              <a:rPr lang="en-US" dirty="0">
                <a:highlight>
                  <a:srgbClr val="00FFFF"/>
                </a:highlight>
              </a:rPr>
              <a:t>enters</a:t>
            </a:r>
            <a:r>
              <a:rPr lang="en-US" dirty="0"/>
              <a:t> when a </a:t>
            </a:r>
            <a:r>
              <a:rPr lang="en-US" dirty="0">
                <a:highlight>
                  <a:srgbClr val="FFFF00"/>
                </a:highlight>
              </a:rPr>
              <a:t>kid</a:t>
            </a:r>
            <a:r>
              <a:rPr lang="en-US" dirty="0"/>
              <a:t> </a:t>
            </a:r>
            <a:r>
              <a:rPr lang="en-US" dirty="0">
                <a:highlight>
                  <a:srgbClr val="00FFFF"/>
                </a:highlight>
              </a:rPr>
              <a:t>reads</a:t>
            </a:r>
            <a:r>
              <a:rPr lang="en-US" dirty="0"/>
              <a:t> a particular </a:t>
            </a:r>
            <a:r>
              <a:rPr lang="en-US" dirty="0">
                <a:highlight>
                  <a:srgbClr val="FFFF00"/>
                </a:highlight>
              </a:rPr>
              <a:t>book</a:t>
            </a:r>
            <a:r>
              <a:rPr lang="en-US" dirty="0"/>
              <a:t>.  It should be possible to </a:t>
            </a:r>
            <a:r>
              <a:rPr lang="en-US" dirty="0">
                <a:highlight>
                  <a:srgbClr val="00FFFF"/>
                </a:highlight>
              </a:rPr>
              <a:t>print</a:t>
            </a:r>
            <a:r>
              <a:rPr lang="en-US" dirty="0"/>
              <a:t> a report on a </a:t>
            </a:r>
            <a:r>
              <a:rPr lang="en-US" dirty="0">
                <a:highlight>
                  <a:srgbClr val="FFFF00"/>
                </a:highlight>
              </a:rPr>
              <a:t>book</a:t>
            </a:r>
            <a:r>
              <a:rPr lang="en-US" dirty="0"/>
              <a:t> that includes all </a:t>
            </a:r>
            <a:r>
              <a:rPr lang="en-US" dirty="0">
                <a:highlight>
                  <a:srgbClr val="00FF00"/>
                </a:highlight>
              </a:rPr>
              <a:t>kids</a:t>
            </a:r>
            <a:r>
              <a:rPr lang="en-US" dirty="0"/>
              <a:t> who have read a particular book (with their grade level).  It should be possible to </a:t>
            </a:r>
            <a:r>
              <a:rPr lang="en-US" dirty="0">
                <a:highlight>
                  <a:srgbClr val="00FFFF"/>
                </a:highlight>
              </a:rPr>
              <a:t>print</a:t>
            </a:r>
            <a:r>
              <a:rPr lang="en-US" dirty="0"/>
              <a:t> a report on a </a:t>
            </a:r>
            <a:r>
              <a:rPr lang="en-US" dirty="0">
                <a:highlight>
                  <a:srgbClr val="FFFF00"/>
                </a:highlight>
              </a:rPr>
              <a:t>kid</a:t>
            </a:r>
            <a:r>
              <a:rPr lang="en-US" dirty="0"/>
              <a:t> that includes the </a:t>
            </a:r>
            <a:r>
              <a:rPr lang="en-US" dirty="0">
                <a:highlight>
                  <a:srgbClr val="00FF00"/>
                </a:highlight>
              </a:rPr>
              <a:t>books</a:t>
            </a:r>
            <a:r>
              <a:rPr lang="en-US" dirty="0"/>
              <a:t>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451441" y="2515929"/>
            <a:ext cx="8187955" cy="1746397"/>
          </a:xfrm>
          <a:prstGeom prst="rect">
            <a:avLst/>
          </a:prstGeom>
        </p:spPr>
      </p:pic>
      <p:sp>
        <p:nvSpPr>
          <p:cNvPr id="5" name="TextBox 4">
            <a:extLst>
              <a:ext uri="{FF2B5EF4-FFF2-40B4-BE49-F238E27FC236}">
                <a16:creationId xmlns:a16="http://schemas.microsoft.com/office/drawing/2014/main" id="{6CB944EF-C896-680D-DE31-EAA955510745}"/>
              </a:ext>
            </a:extLst>
          </p:cNvPr>
          <p:cNvSpPr txBox="1"/>
          <p:nvPr/>
        </p:nvSpPr>
        <p:spPr>
          <a:xfrm>
            <a:off x="451441" y="4742375"/>
            <a:ext cx="7929079" cy="1200329"/>
          </a:xfrm>
          <a:prstGeom prst="rect">
            <a:avLst/>
          </a:prstGeom>
          <a:noFill/>
        </p:spPr>
        <p:txBody>
          <a:bodyPr wrap="square">
            <a:spAutoFit/>
          </a:bodyPr>
          <a:lstStyle/>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29B1DE9-2693-6EE1-DE42-09E69CB696FC}"/>
                  </a:ext>
                </a:extLst>
              </p14:cNvPr>
              <p14:cNvContentPartPr/>
              <p14:nvPr/>
            </p14:nvContentPartPr>
            <p14:xfrm>
              <a:off x="2085931" y="3817244"/>
              <a:ext cx="9360" cy="360"/>
            </p14:xfrm>
          </p:contentPart>
        </mc:Choice>
        <mc:Fallback xmlns="">
          <p:pic>
            <p:nvPicPr>
              <p:cNvPr id="6" name="Ink 5">
                <a:extLst>
                  <a:ext uri="{FF2B5EF4-FFF2-40B4-BE49-F238E27FC236}">
                    <a16:creationId xmlns:a16="http://schemas.microsoft.com/office/drawing/2014/main" id="{B29B1DE9-2693-6EE1-DE42-09E69CB696FC}"/>
                  </a:ext>
                </a:extLst>
              </p:cNvPr>
              <p:cNvPicPr/>
              <p:nvPr/>
            </p:nvPicPr>
            <p:blipFill>
              <a:blip r:embed="rId5"/>
              <a:stretch>
                <a:fillRect/>
              </a:stretch>
            </p:blipFill>
            <p:spPr>
              <a:xfrm>
                <a:off x="2077291" y="3808244"/>
                <a:ext cx="27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C6FF077-84BE-BEB7-5853-81BE29C54933}"/>
                  </a:ext>
                </a:extLst>
              </p14:cNvPr>
              <p14:cNvContentPartPr/>
              <p14:nvPr/>
            </p14:nvContentPartPr>
            <p14:xfrm>
              <a:off x="2609731" y="5210804"/>
              <a:ext cx="360" cy="360"/>
            </p14:xfrm>
          </p:contentPart>
        </mc:Choice>
        <mc:Fallback xmlns="">
          <p:pic>
            <p:nvPicPr>
              <p:cNvPr id="7" name="Ink 6">
                <a:extLst>
                  <a:ext uri="{FF2B5EF4-FFF2-40B4-BE49-F238E27FC236}">
                    <a16:creationId xmlns:a16="http://schemas.microsoft.com/office/drawing/2014/main" id="{2C6FF077-84BE-BEB7-5853-81BE29C54933}"/>
                  </a:ext>
                </a:extLst>
              </p:cNvPr>
              <p:cNvPicPr/>
              <p:nvPr/>
            </p:nvPicPr>
            <p:blipFill>
              <a:blip r:embed="rId7"/>
              <a:stretch>
                <a:fillRect/>
              </a:stretch>
            </p:blipFill>
            <p:spPr>
              <a:xfrm>
                <a:off x="2601091" y="5202164"/>
                <a:ext cx="18000" cy="18000"/>
              </a:xfrm>
              <a:prstGeom prst="rect">
                <a:avLst/>
              </a:prstGeom>
            </p:spPr>
          </p:pic>
        </mc:Fallback>
      </mc:AlternateContent>
    </p:spTree>
    <p:extLst>
      <p:ext uri="{BB962C8B-B14F-4D97-AF65-F5344CB8AC3E}">
        <p14:creationId xmlns:p14="http://schemas.microsoft.com/office/powerpoint/2010/main" val="234292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a:t>
            </a:r>
            <a:r>
              <a:rPr lang="en-US" dirty="0">
                <a:highlight>
                  <a:srgbClr val="FFFF00"/>
                </a:highlight>
              </a:rPr>
              <a:t>website</a:t>
            </a:r>
            <a:r>
              <a:rPr lang="en-US" dirty="0"/>
              <a:t> tracks </a:t>
            </a:r>
            <a:r>
              <a:rPr lang="en-US" dirty="0">
                <a:highlight>
                  <a:srgbClr val="00FF00"/>
                </a:highlight>
              </a:rPr>
              <a:t>books</a:t>
            </a:r>
            <a:r>
              <a:rPr lang="en-US" dirty="0"/>
              <a:t> and the </a:t>
            </a:r>
            <a:r>
              <a:rPr lang="en-US" dirty="0">
                <a:highlight>
                  <a:srgbClr val="00FF00"/>
                </a:highlight>
              </a:rPr>
              <a:t>kids</a:t>
            </a:r>
            <a:r>
              <a:rPr lang="en-US" dirty="0"/>
              <a:t> that </a:t>
            </a:r>
            <a:r>
              <a:rPr lang="en-US" dirty="0">
                <a:highlight>
                  <a:srgbClr val="00FFFF"/>
                </a:highlight>
              </a:rPr>
              <a:t>read</a:t>
            </a:r>
            <a:r>
              <a:rPr lang="en-US" dirty="0"/>
              <a:t> them.  For each </a:t>
            </a:r>
            <a:r>
              <a:rPr lang="en-US" dirty="0">
                <a:highlight>
                  <a:srgbClr val="FFFF00"/>
                </a:highlight>
              </a:rPr>
              <a:t>book</a:t>
            </a:r>
            <a:r>
              <a:rPr lang="en-US" dirty="0"/>
              <a:t> the system stores the </a:t>
            </a:r>
            <a:r>
              <a:rPr lang="en-US" dirty="0">
                <a:highlight>
                  <a:srgbClr val="00FF00"/>
                </a:highlight>
              </a:rPr>
              <a:t>name</a:t>
            </a:r>
            <a:r>
              <a:rPr lang="en-US" dirty="0"/>
              <a:t> and </a:t>
            </a:r>
            <a:r>
              <a:rPr lang="en-US" dirty="0">
                <a:highlight>
                  <a:srgbClr val="00FF00"/>
                </a:highlight>
              </a:rPr>
              <a:t>author</a:t>
            </a:r>
            <a:r>
              <a:rPr lang="en-US" dirty="0"/>
              <a:t>.  For each </a:t>
            </a:r>
            <a:r>
              <a:rPr lang="en-US" dirty="0">
                <a:highlight>
                  <a:srgbClr val="FFFF00"/>
                </a:highlight>
              </a:rPr>
              <a:t>kid</a:t>
            </a:r>
            <a:r>
              <a:rPr lang="en-US" dirty="0"/>
              <a:t> the system stores </a:t>
            </a:r>
            <a:r>
              <a:rPr lang="en-US" dirty="0">
                <a:highlight>
                  <a:srgbClr val="00FF00"/>
                </a:highlight>
              </a:rPr>
              <a:t>name</a:t>
            </a:r>
            <a:r>
              <a:rPr lang="en-US" dirty="0"/>
              <a:t> and </a:t>
            </a:r>
            <a:r>
              <a:rPr lang="en-US" dirty="0">
                <a:highlight>
                  <a:srgbClr val="00FF00"/>
                </a:highlight>
              </a:rPr>
              <a:t>grade level</a:t>
            </a:r>
            <a:r>
              <a:rPr lang="en-US" dirty="0"/>
              <a:t>.  The teacher </a:t>
            </a:r>
            <a:r>
              <a:rPr lang="en-US" dirty="0">
                <a:highlight>
                  <a:srgbClr val="00FFFF"/>
                </a:highlight>
              </a:rPr>
              <a:t>enters</a:t>
            </a:r>
            <a:r>
              <a:rPr lang="en-US" dirty="0"/>
              <a:t> when a </a:t>
            </a:r>
            <a:r>
              <a:rPr lang="en-US" dirty="0">
                <a:highlight>
                  <a:srgbClr val="FFFF00"/>
                </a:highlight>
              </a:rPr>
              <a:t>kid</a:t>
            </a:r>
            <a:r>
              <a:rPr lang="en-US" dirty="0"/>
              <a:t> </a:t>
            </a:r>
            <a:r>
              <a:rPr lang="en-US" dirty="0">
                <a:highlight>
                  <a:srgbClr val="00FFFF"/>
                </a:highlight>
              </a:rPr>
              <a:t>reads</a:t>
            </a:r>
            <a:r>
              <a:rPr lang="en-US" dirty="0"/>
              <a:t> a particular </a:t>
            </a:r>
            <a:r>
              <a:rPr lang="en-US" dirty="0">
                <a:highlight>
                  <a:srgbClr val="FFFF00"/>
                </a:highlight>
              </a:rPr>
              <a:t>book</a:t>
            </a:r>
            <a:r>
              <a:rPr lang="en-US" dirty="0"/>
              <a:t>.  It should be possible to </a:t>
            </a:r>
            <a:r>
              <a:rPr lang="en-US" dirty="0">
                <a:highlight>
                  <a:srgbClr val="00FFFF"/>
                </a:highlight>
              </a:rPr>
              <a:t>print</a:t>
            </a:r>
            <a:r>
              <a:rPr lang="en-US" dirty="0"/>
              <a:t> a report on a </a:t>
            </a:r>
            <a:r>
              <a:rPr lang="en-US" dirty="0">
                <a:highlight>
                  <a:srgbClr val="FFFF00"/>
                </a:highlight>
              </a:rPr>
              <a:t>book</a:t>
            </a:r>
            <a:r>
              <a:rPr lang="en-US" dirty="0"/>
              <a:t> that includes all </a:t>
            </a:r>
            <a:r>
              <a:rPr lang="en-US" dirty="0">
                <a:highlight>
                  <a:srgbClr val="00FF00"/>
                </a:highlight>
              </a:rPr>
              <a:t>kids</a:t>
            </a:r>
            <a:r>
              <a:rPr lang="en-US" dirty="0"/>
              <a:t> who have read a particular book (with their grade level).  It should be possible to </a:t>
            </a:r>
            <a:r>
              <a:rPr lang="en-US" dirty="0">
                <a:highlight>
                  <a:srgbClr val="00FFFF"/>
                </a:highlight>
              </a:rPr>
              <a:t>print</a:t>
            </a:r>
            <a:r>
              <a:rPr lang="en-US" dirty="0"/>
              <a:t> a report on a </a:t>
            </a:r>
            <a:r>
              <a:rPr lang="en-US" dirty="0">
                <a:highlight>
                  <a:srgbClr val="FFFF00"/>
                </a:highlight>
              </a:rPr>
              <a:t>kid</a:t>
            </a:r>
            <a:r>
              <a:rPr lang="en-US" dirty="0"/>
              <a:t> that includes the </a:t>
            </a:r>
            <a:r>
              <a:rPr lang="en-US" dirty="0">
                <a:highlight>
                  <a:srgbClr val="00FF00"/>
                </a:highlight>
              </a:rPr>
              <a:t>books</a:t>
            </a:r>
            <a:r>
              <a:rPr lang="en-US" dirty="0"/>
              <a:t>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451441" y="2515929"/>
            <a:ext cx="8187955" cy="1746397"/>
          </a:xfrm>
          <a:prstGeom prst="rect">
            <a:avLst/>
          </a:prstGeom>
        </p:spPr>
      </p:pic>
      <p:sp>
        <p:nvSpPr>
          <p:cNvPr id="5" name="TextBox 4">
            <a:extLst>
              <a:ext uri="{FF2B5EF4-FFF2-40B4-BE49-F238E27FC236}">
                <a16:creationId xmlns:a16="http://schemas.microsoft.com/office/drawing/2014/main" id="{6CB944EF-C896-680D-DE31-EAA955510745}"/>
              </a:ext>
            </a:extLst>
          </p:cNvPr>
          <p:cNvSpPr txBox="1"/>
          <p:nvPr/>
        </p:nvSpPr>
        <p:spPr>
          <a:xfrm>
            <a:off x="451441" y="4742375"/>
            <a:ext cx="7929079" cy="1200329"/>
          </a:xfrm>
          <a:prstGeom prst="rect">
            <a:avLst/>
          </a:prstGeom>
          <a:noFill/>
        </p:spPr>
        <p:txBody>
          <a:bodyPr wrap="square">
            <a:spAutoFit/>
          </a:bodyPr>
          <a:lstStyle/>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34D7AB8-4297-6BC8-78BF-68B17C95FD1B}"/>
                  </a:ext>
                </a:extLst>
              </p14:cNvPr>
              <p14:cNvContentPartPr/>
              <p14:nvPr/>
            </p14:nvContentPartPr>
            <p14:xfrm>
              <a:off x="2750669" y="576884"/>
              <a:ext cx="5682960" cy="2779560"/>
            </p14:xfrm>
          </p:contentPart>
        </mc:Choice>
        <mc:Fallback xmlns="">
          <p:pic>
            <p:nvPicPr>
              <p:cNvPr id="3" name="Ink 2">
                <a:extLst>
                  <a:ext uri="{FF2B5EF4-FFF2-40B4-BE49-F238E27FC236}">
                    <a16:creationId xmlns:a16="http://schemas.microsoft.com/office/drawing/2014/main" id="{134D7AB8-4297-6BC8-78BF-68B17C95FD1B}"/>
                  </a:ext>
                </a:extLst>
              </p:cNvPr>
              <p:cNvPicPr/>
              <p:nvPr/>
            </p:nvPicPr>
            <p:blipFill>
              <a:blip r:embed="rId5"/>
              <a:stretch>
                <a:fillRect/>
              </a:stretch>
            </p:blipFill>
            <p:spPr>
              <a:xfrm>
                <a:off x="2741669" y="567884"/>
                <a:ext cx="5700600" cy="279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4D2B8AC-B519-FDDA-B52A-04A601B9EB0B}"/>
                  </a:ext>
                </a:extLst>
              </p14:cNvPr>
              <p14:cNvContentPartPr/>
              <p14:nvPr/>
            </p14:nvContentPartPr>
            <p14:xfrm>
              <a:off x="1482749" y="1402004"/>
              <a:ext cx="443520" cy="2222640"/>
            </p14:xfrm>
          </p:contentPart>
        </mc:Choice>
        <mc:Fallback xmlns="">
          <p:pic>
            <p:nvPicPr>
              <p:cNvPr id="6" name="Ink 5">
                <a:extLst>
                  <a:ext uri="{FF2B5EF4-FFF2-40B4-BE49-F238E27FC236}">
                    <a16:creationId xmlns:a16="http://schemas.microsoft.com/office/drawing/2014/main" id="{44D2B8AC-B519-FDDA-B52A-04A601B9EB0B}"/>
                  </a:ext>
                </a:extLst>
              </p:cNvPr>
              <p:cNvPicPr/>
              <p:nvPr/>
            </p:nvPicPr>
            <p:blipFill>
              <a:blip r:embed="rId7"/>
              <a:stretch>
                <a:fillRect/>
              </a:stretch>
            </p:blipFill>
            <p:spPr>
              <a:xfrm>
                <a:off x="1473749" y="1393364"/>
                <a:ext cx="461160" cy="2240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AE68B620-B559-93EF-628A-2CDCCD460D7E}"/>
                  </a:ext>
                </a:extLst>
              </p14:cNvPr>
              <p14:cNvContentPartPr/>
              <p14:nvPr/>
            </p14:nvContentPartPr>
            <p14:xfrm>
              <a:off x="3851909" y="842924"/>
              <a:ext cx="2113920" cy="2932920"/>
            </p14:xfrm>
          </p:contentPart>
        </mc:Choice>
        <mc:Fallback xmlns="">
          <p:pic>
            <p:nvPicPr>
              <p:cNvPr id="7" name="Ink 6">
                <a:extLst>
                  <a:ext uri="{FF2B5EF4-FFF2-40B4-BE49-F238E27FC236}">
                    <a16:creationId xmlns:a16="http://schemas.microsoft.com/office/drawing/2014/main" id="{AE68B620-B559-93EF-628A-2CDCCD460D7E}"/>
                  </a:ext>
                </a:extLst>
              </p:cNvPr>
              <p:cNvPicPr/>
              <p:nvPr/>
            </p:nvPicPr>
            <p:blipFill>
              <a:blip r:embed="rId9"/>
              <a:stretch>
                <a:fillRect/>
              </a:stretch>
            </p:blipFill>
            <p:spPr>
              <a:xfrm>
                <a:off x="3843269" y="834284"/>
                <a:ext cx="2131560" cy="2950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46C4774-67C2-0A91-9303-CC15CE12AC4F}"/>
                  </a:ext>
                </a:extLst>
              </p14:cNvPr>
              <p14:cNvContentPartPr/>
              <p14:nvPr/>
            </p14:nvContentPartPr>
            <p14:xfrm>
              <a:off x="1668509" y="869564"/>
              <a:ext cx="3448080" cy="3143880"/>
            </p14:xfrm>
          </p:contentPart>
        </mc:Choice>
        <mc:Fallback xmlns="">
          <p:pic>
            <p:nvPicPr>
              <p:cNvPr id="9" name="Ink 8">
                <a:extLst>
                  <a:ext uri="{FF2B5EF4-FFF2-40B4-BE49-F238E27FC236}">
                    <a16:creationId xmlns:a16="http://schemas.microsoft.com/office/drawing/2014/main" id="{446C4774-67C2-0A91-9303-CC15CE12AC4F}"/>
                  </a:ext>
                </a:extLst>
              </p:cNvPr>
              <p:cNvPicPr/>
              <p:nvPr/>
            </p:nvPicPr>
            <p:blipFill>
              <a:blip r:embed="rId11"/>
              <a:stretch>
                <a:fillRect/>
              </a:stretch>
            </p:blipFill>
            <p:spPr>
              <a:xfrm>
                <a:off x="1659869" y="860564"/>
                <a:ext cx="3465720" cy="3161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684C141A-9A8B-A8F0-DECA-8340A59F35EF}"/>
                  </a:ext>
                </a:extLst>
              </p14:cNvPr>
              <p14:cNvContentPartPr/>
              <p14:nvPr/>
            </p14:nvContentPartPr>
            <p14:xfrm>
              <a:off x="78749" y="301484"/>
              <a:ext cx="747720" cy="2576160"/>
            </p14:xfrm>
          </p:contentPart>
        </mc:Choice>
        <mc:Fallback xmlns="">
          <p:pic>
            <p:nvPicPr>
              <p:cNvPr id="10" name="Ink 9">
                <a:extLst>
                  <a:ext uri="{FF2B5EF4-FFF2-40B4-BE49-F238E27FC236}">
                    <a16:creationId xmlns:a16="http://schemas.microsoft.com/office/drawing/2014/main" id="{684C141A-9A8B-A8F0-DECA-8340A59F35EF}"/>
                  </a:ext>
                </a:extLst>
              </p:cNvPr>
              <p:cNvPicPr/>
              <p:nvPr/>
            </p:nvPicPr>
            <p:blipFill>
              <a:blip r:embed="rId13"/>
              <a:stretch>
                <a:fillRect/>
              </a:stretch>
            </p:blipFill>
            <p:spPr>
              <a:xfrm>
                <a:off x="69749" y="292844"/>
                <a:ext cx="765360" cy="2593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CF07846F-770D-87F3-09CA-CC6BF1B89414}"/>
                  </a:ext>
                </a:extLst>
              </p14:cNvPr>
              <p14:cNvContentPartPr/>
              <p14:nvPr/>
            </p14:nvContentPartPr>
            <p14:xfrm>
              <a:off x="3035789" y="576524"/>
              <a:ext cx="2079720" cy="2027520"/>
            </p14:xfrm>
          </p:contentPart>
        </mc:Choice>
        <mc:Fallback xmlns="">
          <p:pic>
            <p:nvPicPr>
              <p:cNvPr id="11" name="Ink 10">
                <a:extLst>
                  <a:ext uri="{FF2B5EF4-FFF2-40B4-BE49-F238E27FC236}">
                    <a16:creationId xmlns:a16="http://schemas.microsoft.com/office/drawing/2014/main" id="{CF07846F-770D-87F3-09CA-CC6BF1B89414}"/>
                  </a:ext>
                </a:extLst>
              </p:cNvPr>
              <p:cNvPicPr/>
              <p:nvPr/>
            </p:nvPicPr>
            <p:blipFill>
              <a:blip r:embed="rId15"/>
              <a:stretch>
                <a:fillRect/>
              </a:stretch>
            </p:blipFill>
            <p:spPr>
              <a:xfrm>
                <a:off x="3027149" y="567524"/>
                <a:ext cx="2097360" cy="2045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834627D-3623-8AE6-8547-27147BE9CBDE}"/>
                  </a:ext>
                </a:extLst>
              </p14:cNvPr>
              <p14:cNvContentPartPr/>
              <p14:nvPr/>
            </p14:nvContentPartPr>
            <p14:xfrm>
              <a:off x="6329429" y="328124"/>
              <a:ext cx="1066320" cy="2311200"/>
            </p14:xfrm>
          </p:contentPart>
        </mc:Choice>
        <mc:Fallback xmlns="">
          <p:pic>
            <p:nvPicPr>
              <p:cNvPr id="12" name="Ink 11">
                <a:extLst>
                  <a:ext uri="{FF2B5EF4-FFF2-40B4-BE49-F238E27FC236}">
                    <a16:creationId xmlns:a16="http://schemas.microsoft.com/office/drawing/2014/main" id="{E834627D-3623-8AE6-8547-27147BE9CBDE}"/>
                  </a:ext>
                </a:extLst>
              </p:cNvPr>
              <p:cNvPicPr/>
              <p:nvPr/>
            </p:nvPicPr>
            <p:blipFill>
              <a:blip r:embed="rId17"/>
              <a:stretch>
                <a:fillRect/>
              </a:stretch>
            </p:blipFill>
            <p:spPr>
              <a:xfrm>
                <a:off x="6320789" y="319124"/>
                <a:ext cx="1083960" cy="2328840"/>
              </a:xfrm>
              <a:prstGeom prst="rect">
                <a:avLst/>
              </a:prstGeom>
            </p:spPr>
          </p:pic>
        </mc:Fallback>
      </mc:AlternateContent>
    </p:spTree>
    <p:extLst>
      <p:ext uri="{BB962C8B-B14F-4D97-AF65-F5344CB8AC3E}">
        <p14:creationId xmlns:p14="http://schemas.microsoft.com/office/powerpoint/2010/main" val="98599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a:t>Good parts of the design - Main class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Every program </a:t>
            </a:r>
            <a:r>
              <a:rPr lang="en-US" sz="2000" dirty="0">
                <a:cs typeface="Calibri"/>
              </a:rPr>
              <a:t>starts somewhere, and any design should make clear where the starting point is.  In our class, we will name the starting point class </a:t>
            </a:r>
            <a:r>
              <a:rPr lang="en-US" sz="2000" dirty="0" err="1">
                <a:cs typeface="Calibri"/>
              </a:rPr>
              <a:t>Something</a:t>
            </a:r>
            <a:r>
              <a:rPr lang="en-US" sz="2000" dirty="0" err="1">
                <a:highlight>
                  <a:srgbClr val="FFFF00"/>
                </a:highlight>
                <a:cs typeface="Calibri"/>
              </a:rPr>
              <a:t>Main</a:t>
            </a:r>
            <a:endParaRPr lang="en-US" sz="2000" dirty="0">
              <a:highlight>
                <a:srgbClr val="FFFF00"/>
              </a:highlight>
              <a:cs typeface="Calibri"/>
            </a:endParaRPr>
          </a:p>
          <a:p>
            <a:endParaRPr lang="en-US" dirty="0"/>
          </a:p>
        </p:txBody>
      </p:sp>
      <p:sp>
        <p:nvSpPr>
          <p:cNvPr id="8" name="Rounded Rectangle 7"/>
          <p:cNvSpPr/>
          <p:nvPr/>
        </p:nvSpPr>
        <p:spPr>
          <a:xfrm>
            <a:off x="2108498" y="4943390"/>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rPr>
              <a:t>We </a:t>
            </a:r>
            <a:r>
              <a:rPr lang="en-US" b="1" i="1">
                <a:solidFill>
                  <a:schemeClr val="tx1"/>
                </a:solidFill>
              </a:rPr>
              <a:t>implicitly</a:t>
            </a:r>
            <a:r>
              <a:rPr lang="en-US">
                <a:solidFill>
                  <a:schemeClr val="tx1"/>
                </a:solidFill>
              </a:rPr>
              <a:t> assume there exists:</a:t>
            </a:r>
          </a:p>
          <a:p>
            <a:pPr algn="ctr"/>
            <a:r>
              <a:rPr lang="en-US">
                <a:solidFill>
                  <a:schemeClr val="tx1"/>
                </a:solidFill>
              </a:rPr>
              <a:t>constructors as needed</a:t>
            </a:r>
          </a:p>
          <a:p>
            <a:pPr algn="ctr"/>
            <a:r>
              <a:rPr lang="en-US">
                <a:solidFill>
                  <a:schemeClr val="tx1"/>
                </a:solidFill>
              </a:rPr>
              <a:t>getters and setters as needed</a:t>
            </a:r>
          </a:p>
        </p:txBody>
      </p:sp>
      <p:cxnSp>
        <p:nvCxnSpPr>
          <p:cNvPr id="16" name="Straight Arrow Connector 15">
            <a:extLst>
              <a:ext uri="{FF2B5EF4-FFF2-40B4-BE49-F238E27FC236}">
                <a16:creationId xmlns:a16="http://schemas.microsoft.com/office/drawing/2014/main" id="{64515D22-5699-4CF0-8804-5E762EB2B61A}"/>
              </a:ext>
            </a:extLst>
          </p:cNvPr>
          <p:cNvCxnSpPr>
            <a:cxnSpLocks/>
          </p:cNvCxnSpPr>
          <p:nvPr/>
        </p:nvCxnSpPr>
        <p:spPr>
          <a:xfrm flipV="1">
            <a:off x="3812716" y="2592750"/>
            <a:ext cx="2047066" cy="253694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pic>
        <p:nvPicPr>
          <p:cNvPr id="10" name="Picture 2" descr="A screenshot of a cell phone&#10;&#10;Description generated with very high confidence">
            <a:extLst>
              <a:ext uri="{FF2B5EF4-FFF2-40B4-BE49-F238E27FC236}">
                <a16:creationId xmlns:a16="http://schemas.microsoft.com/office/drawing/2014/main" id="{4E6D5B42-E8E2-4B6A-AB89-AE9EA63DB5E4}"/>
              </a:ext>
            </a:extLst>
          </p:cNvPr>
          <p:cNvPicPr>
            <a:picLocks noChangeAspect="1"/>
          </p:cNvPicPr>
          <p:nvPr/>
        </p:nvPicPr>
        <p:blipFill>
          <a:blip r:embed="rId3"/>
          <a:stretch>
            <a:fillRect/>
          </a:stretch>
        </p:blipFill>
        <p:spPr>
          <a:xfrm>
            <a:off x="605791" y="846353"/>
            <a:ext cx="8187955" cy="174639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605791" y="917517"/>
            <a:ext cx="4149090" cy="16053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3109913" y="2353084"/>
            <a:ext cx="0" cy="1605346"/>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670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A screenshot of a cell phone&#10;&#10;Description generated with very high confidence">
            <a:extLst>
              <a:ext uri="{FF2B5EF4-FFF2-40B4-BE49-F238E27FC236}">
                <a16:creationId xmlns:a16="http://schemas.microsoft.com/office/drawing/2014/main" id="{A41A93D2-63AE-414E-AD3C-3E9358B73B96}"/>
              </a:ext>
            </a:extLst>
          </p:cNvPr>
          <p:cNvPicPr>
            <a:picLocks noChangeAspect="1"/>
          </p:cNvPicPr>
          <p:nvPr/>
        </p:nvPicPr>
        <p:blipFill>
          <a:blip r:embed="rId3"/>
          <a:stretch>
            <a:fillRect/>
          </a:stretch>
        </p:blipFill>
        <p:spPr>
          <a:xfrm>
            <a:off x="605791" y="846353"/>
            <a:ext cx="8187955" cy="1746397"/>
          </a:xfrm>
          <a:prstGeom prst="rect">
            <a:avLst/>
          </a:prstGeom>
        </p:spPr>
      </p:pic>
      <p:sp>
        <p:nvSpPr>
          <p:cNvPr id="3" name="Title 2"/>
          <p:cNvSpPr>
            <a:spLocks noGrp="1"/>
          </p:cNvSpPr>
          <p:nvPr>
            <p:ph type="title"/>
          </p:nvPr>
        </p:nvSpPr>
        <p:spPr>
          <a:xfrm>
            <a:off x="457200" y="194628"/>
            <a:ext cx="8229600" cy="722889"/>
          </a:xfrm>
        </p:spPr>
        <p:txBody>
          <a:bodyPr>
            <a:normAutofit/>
          </a:bodyPr>
          <a:lstStyle/>
          <a:p>
            <a:r>
              <a:rPr lang="en-US"/>
              <a:t>Good parts of the design – “handle” methods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In our very simple designs, this class also deals with user input</a:t>
            </a:r>
          </a:p>
          <a:p>
            <a:r>
              <a:rPr lang="en-US" sz="2000" i="1" dirty="0"/>
              <a:t>handle</a:t>
            </a:r>
            <a:r>
              <a:rPr lang="en-US" sz="2000" dirty="0">
                <a:cs typeface="Calibri"/>
              </a:rPr>
              <a:t> methods will have special meaning for us, as they will represent places where user commands enter the system</a:t>
            </a:r>
          </a:p>
          <a:p>
            <a:r>
              <a:rPr lang="en-US" sz="2000" dirty="0">
                <a:highlight>
                  <a:srgbClr val="FFFF00"/>
                </a:highlight>
                <a:cs typeface="Calibri"/>
              </a:rPr>
              <a:t>Examine the UML diagram and use your analysis skills in order to determine:</a:t>
            </a:r>
          </a:p>
          <a:p>
            <a:pPr marL="685800" lvl="1" indent="-342900">
              <a:buFont typeface="+mj-lt"/>
              <a:buAutoNum type="arabicPeriod"/>
            </a:pPr>
            <a:r>
              <a:rPr lang="en-US" sz="1700" dirty="0">
                <a:cs typeface="Calibri"/>
              </a:rPr>
              <a:t>If what is required by the </a:t>
            </a:r>
            <a:r>
              <a:rPr lang="en-US" sz="1700" i="1" dirty="0">
                <a:cs typeface="Calibri"/>
              </a:rPr>
              <a:t>story problem </a:t>
            </a:r>
            <a:r>
              <a:rPr lang="en-US" sz="1700" dirty="0">
                <a:cs typeface="Calibri"/>
              </a:rPr>
              <a:t>can be stored by the design presented in the UML diagram</a:t>
            </a:r>
          </a:p>
          <a:p>
            <a:pPr marL="685800" lvl="1" indent="-342900">
              <a:buFont typeface="+mj-lt"/>
              <a:buAutoNum type="arabicPeriod"/>
            </a:pPr>
            <a:r>
              <a:rPr lang="en-US" sz="1700" dirty="0">
                <a:cs typeface="Calibri"/>
              </a:rPr>
              <a:t>If you can implement the </a:t>
            </a:r>
            <a:r>
              <a:rPr lang="en-US" sz="1700" i="1" dirty="0">
                <a:cs typeface="Calibri"/>
              </a:rPr>
              <a:t>handle </a:t>
            </a:r>
            <a:r>
              <a:rPr lang="en-US" sz="1700" dirty="0">
                <a:cs typeface="Calibri"/>
              </a:rPr>
              <a:t>methods in the UML </a:t>
            </a:r>
            <a:r>
              <a:rPr lang="en-US" sz="1700" i="1" dirty="0">
                <a:cs typeface="Calibri"/>
              </a:rPr>
              <a:t>Main</a:t>
            </a:r>
            <a:r>
              <a:rPr lang="en-US" sz="1700" dirty="0">
                <a:cs typeface="Calibri"/>
              </a:rPr>
              <a:t> class given the data stored in the different UML class diagram</a:t>
            </a:r>
          </a:p>
          <a:p>
            <a:endParaRPr lang="en-US" dirty="0"/>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1315403" y="2424545"/>
            <a:ext cx="832052" cy="1495237"/>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0" name="Rectangle: Rounded Corners 9">
            <a:extLst>
              <a:ext uri="{FF2B5EF4-FFF2-40B4-BE49-F238E27FC236}">
                <a16:creationId xmlns:a16="http://schemas.microsoft.com/office/drawing/2014/main" id="{F4E063BE-CBCC-4DC2-9C99-CBA5FBD21613}"/>
              </a:ext>
            </a:extLst>
          </p:cNvPr>
          <p:cNvSpPr/>
          <p:nvPr/>
        </p:nvSpPr>
        <p:spPr>
          <a:xfrm>
            <a:off x="605791" y="1510148"/>
            <a:ext cx="4174027" cy="91439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67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3"/>
          <a:stretch>
            <a:fillRect/>
          </a:stretch>
        </p:blipFill>
        <p:spPr>
          <a:xfrm>
            <a:off x="637842" y="4345172"/>
            <a:ext cx="7974640" cy="2566876"/>
          </a:xfrm>
          <a:prstGeom prst="rect">
            <a:avLst/>
          </a:prstGeom>
        </p:spPr>
      </p:pic>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p>
        </p:txBody>
      </p:sp>
      <p:sp>
        <p:nvSpPr>
          <p:cNvPr id="7" name="TextBox 6"/>
          <p:cNvSpPr txBox="1"/>
          <p:nvPr/>
        </p:nvSpPr>
        <p:spPr>
          <a:xfrm>
            <a:off x="167884" y="4424552"/>
            <a:ext cx="2092239" cy="523220"/>
          </a:xfrm>
          <a:prstGeom prst="rect">
            <a:avLst/>
          </a:prstGeom>
          <a:noFill/>
        </p:spPr>
        <p:txBody>
          <a:bodyPr wrap="none" rtlCol="0">
            <a:spAutoFit/>
          </a:bodyPr>
          <a:lstStyle/>
          <a:p>
            <a:r>
              <a:rPr lang="en-US" sz="2800" dirty="0"/>
              <a:t>Bad Design B</a:t>
            </a:r>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4"/>
          <a:stretch>
            <a:fillRect/>
          </a:stretch>
        </p:blipFill>
        <p:spPr>
          <a:xfrm>
            <a:off x="451441" y="2515929"/>
            <a:ext cx="8187955" cy="1746397"/>
          </a:xfrm>
          <a:prstGeom prst="rect">
            <a:avLst/>
          </a:prstGeom>
        </p:spPr>
      </p:pic>
      <p:sp>
        <p:nvSpPr>
          <p:cNvPr id="10" name="Rounded Rectangle 9"/>
          <p:cNvSpPr/>
          <p:nvPr/>
        </p:nvSpPr>
        <p:spPr>
          <a:xfrm>
            <a:off x="4072000" y="1558714"/>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pic>
        <p:nvPicPr>
          <p:cNvPr id="5" name="Picture 4">
            <a:extLst>
              <a:ext uri="{FF2B5EF4-FFF2-40B4-BE49-F238E27FC236}">
                <a16:creationId xmlns:a16="http://schemas.microsoft.com/office/drawing/2014/main" id="{18959D1B-A361-79EE-1C52-92DF27F360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0815" y="1508688"/>
            <a:ext cx="1786000" cy="7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0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628650" y="2472606"/>
            <a:ext cx="7886700" cy="3704357"/>
          </a:xfrm>
        </p:spPr>
        <p:txBody>
          <a:bodyPr vert="horz" lIns="91440" tIns="45720" rIns="91440" bIns="45720" rtlCol="0" anchor="t">
            <a:normAutofit/>
          </a:bodyPr>
          <a:lstStyle/>
          <a:p>
            <a:pPr marL="0" indent="0">
              <a:buNone/>
            </a:pPr>
            <a:r>
              <a:rPr lang="en-US">
                <a:cs typeface="Calibri"/>
              </a:rPr>
              <a:t>This design does not function.  There is no (sane) way to look up a book for printing a report or for associating with a Kid.</a:t>
            </a:r>
          </a:p>
        </p:txBody>
      </p:sp>
      <p:pic>
        <p:nvPicPr>
          <p:cNvPr id="5" name="Picture 2" descr="A screenshot of a cell phone&#10;&#10;Description generated with very high confidence">
            <a:extLst>
              <a:ext uri="{FF2B5EF4-FFF2-40B4-BE49-F238E27FC236}">
                <a16:creationId xmlns:a16="http://schemas.microsoft.com/office/drawing/2014/main" id="{7D4179C7-A4B5-4E8F-8CD3-B10ECA74599C}"/>
              </a:ext>
            </a:extLst>
          </p:cNvPr>
          <p:cNvPicPr>
            <a:picLocks noChangeAspect="1"/>
          </p:cNvPicPr>
          <p:nvPr/>
        </p:nvPicPr>
        <p:blipFill>
          <a:blip r:embed="rId3"/>
          <a:stretch>
            <a:fillRect/>
          </a:stretch>
        </p:blipFill>
        <p:spPr>
          <a:xfrm>
            <a:off x="465818" y="574986"/>
            <a:ext cx="8187955" cy="1746397"/>
          </a:xfrm>
          <a:prstGeom prst="rect">
            <a:avLst/>
          </a:prstGeom>
        </p:spPr>
      </p:pic>
      <p:grpSp>
        <p:nvGrpSpPr>
          <p:cNvPr id="12" name="Group 11">
            <a:extLst>
              <a:ext uri="{FF2B5EF4-FFF2-40B4-BE49-F238E27FC236}">
                <a16:creationId xmlns:a16="http://schemas.microsoft.com/office/drawing/2014/main" id="{1D286AD0-3187-3E5B-473B-B8A775820A12}"/>
              </a:ext>
            </a:extLst>
          </p:cNvPr>
          <p:cNvGrpSpPr/>
          <p:nvPr/>
        </p:nvGrpSpPr>
        <p:grpSpPr>
          <a:xfrm>
            <a:off x="788491" y="1978364"/>
            <a:ext cx="6815160" cy="1847880"/>
            <a:chOff x="788491" y="1978364"/>
            <a:chExt cx="6815160" cy="184788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E4B21E7-9279-1200-894E-9739F4C5E8BA}"/>
                    </a:ext>
                  </a:extLst>
                </p14:cNvPr>
                <p14:cNvContentPartPr/>
                <p14:nvPr/>
              </p14:nvContentPartPr>
              <p14:xfrm>
                <a:off x="788491" y="1978364"/>
                <a:ext cx="3058200" cy="10080"/>
              </p14:xfrm>
            </p:contentPart>
          </mc:Choice>
          <mc:Fallback xmlns="">
            <p:pic>
              <p:nvPicPr>
                <p:cNvPr id="6" name="Ink 5">
                  <a:extLst>
                    <a:ext uri="{FF2B5EF4-FFF2-40B4-BE49-F238E27FC236}">
                      <a16:creationId xmlns:a16="http://schemas.microsoft.com/office/drawing/2014/main" id="{7E4B21E7-9279-1200-894E-9739F4C5E8BA}"/>
                    </a:ext>
                  </a:extLst>
                </p:cNvPr>
                <p:cNvPicPr/>
                <p:nvPr/>
              </p:nvPicPr>
              <p:blipFill>
                <a:blip r:embed="rId5"/>
                <a:stretch>
                  <a:fillRect/>
                </a:stretch>
              </p:blipFill>
              <p:spPr>
                <a:xfrm>
                  <a:off x="779851" y="1969364"/>
                  <a:ext cx="30758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576420D-FA70-4FA7-314E-8B73E761355F}"/>
                    </a:ext>
                  </a:extLst>
                </p14:cNvPr>
                <p14:cNvContentPartPr/>
                <p14:nvPr/>
              </p14:nvContentPartPr>
              <p14:xfrm>
                <a:off x="3745891" y="1979444"/>
                <a:ext cx="332280" cy="360"/>
              </p14:xfrm>
            </p:contentPart>
          </mc:Choice>
          <mc:Fallback xmlns="">
            <p:pic>
              <p:nvPicPr>
                <p:cNvPr id="7" name="Ink 6">
                  <a:extLst>
                    <a:ext uri="{FF2B5EF4-FFF2-40B4-BE49-F238E27FC236}">
                      <a16:creationId xmlns:a16="http://schemas.microsoft.com/office/drawing/2014/main" id="{D576420D-FA70-4FA7-314E-8B73E761355F}"/>
                    </a:ext>
                  </a:extLst>
                </p:cNvPr>
                <p:cNvPicPr/>
                <p:nvPr/>
              </p:nvPicPr>
              <p:blipFill>
                <a:blip r:embed="rId7"/>
                <a:stretch>
                  <a:fillRect/>
                </a:stretch>
              </p:blipFill>
              <p:spPr>
                <a:xfrm>
                  <a:off x="3737251" y="1970444"/>
                  <a:ext cx="349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AA7B4362-6279-FD70-F363-C2A8BBF79C0A}"/>
                    </a:ext>
                  </a:extLst>
                </p14:cNvPr>
                <p14:cNvContentPartPr/>
                <p14:nvPr/>
              </p14:nvContentPartPr>
              <p14:xfrm>
                <a:off x="4225411" y="2041364"/>
                <a:ext cx="3378240" cy="729360"/>
              </p14:xfrm>
            </p:contentPart>
          </mc:Choice>
          <mc:Fallback xmlns="">
            <p:pic>
              <p:nvPicPr>
                <p:cNvPr id="9" name="Ink 8">
                  <a:extLst>
                    <a:ext uri="{FF2B5EF4-FFF2-40B4-BE49-F238E27FC236}">
                      <a16:creationId xmlns:a16="http://schemas.microsoft.com/office/drawing/2014/main" id="{AA7B4362-6279-FD70-F363-C2A8BBF79C0A}"/>
                    </a:ext>
                  </a:extLst>
                </p:cNvPr>
                <p:cNvPicPr/>
                <p:nvPr/>
              </p:nvPicPr>
              <p:blipFill>
                <a:blip r:embed="rId9"/>
                <a:stretch>
                  <a:fillRect/>
                </a:stretch>
              </p:blipFill>
              <p:spPr>
                <a:xfrm>
                  <a:off x="4216411" y="2032724"/>
                  <a:ext cx="3395880" cy="747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B6A900D1-591C-BB22-1641-993A3F4EA4E7}"/>
                    </a:ext>
                  </a:extLst>
                </p14:cNvPr>
                <p14:cNvContentPartPr/>
                <p14:nvPr/>
              </p14:nvContentPartPr>
              <p14:xfrm>
                <a:off x="6800131" y="2899244"/>
                <a:ext cx="408600" cy="707040"/>
              </p14:xfrm>
            </p:contentPart>
          </mc:Choice>
          <mc:Fallback xmlns="">
            <p:pic>
              <p:nvPicPr>
                <p:cNvPr id="10" name="Ink 9">
                  <a:extLst>
                    <a:ext uri="{FF2B5EF4-FFF2-40B4-BE49-F238E27FC236}">
                      <a16:creationId xmlns:a16="http://schemas.microsoft.com/office/drawing/2014/main" id="{B6A900D1-591C-BB22-1641-993A3F4EA4E7}"/>
                    </a:ext>
                  </a:extLst>
                </p:cNvPr>
                <p:cNvPicPr/>
                <p:nvPr/>
              </p:nvPicPr>
              <p:blipFill>
                <a:blip r:embed="rId11"/>
                <a:stretch>
                  <a:fillRect/>
                </a:stretch>
              </p:blipFill>
              <p:spPr>
                <a:xfrm>
                  <a:off x="6791131" y="2890604"/>
                  <a:ext cx="426240" cy="72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3987792-799C-E24B-02C8-1BCECC649CE0}"/>
                    </a:ext>
                  </a:extLst>
                </p14:cNvPr>
                <p14:cNvContentPartPr/>
                <p14:nvPr/>
              </p14:nvContentPartPr>
              <p14:xfrm>
                <a:off x="7085971" y="3796724"/>
                <a:ext cx="51840" cy="29520"/>
              </p14:xfrm>
            </p:contentPart>
          </mc:Choice>
          <mc:Fallback xmlns="">
            <p:pic>
              <p:nvPicPr>
                <p:cNvPr id="11" name="Ink 10">
                  <a:extLst>
                    <a:ext uri="{FF2B5EF4-FFF2-40B4-BE49-F238E27FC236}">
                      <a16:creationId xmlns:a16="http://schemas.microsoft.com/office/drawing/2014/main" id="{03987792-799C-E24B-02C8-1BCECC649CE0}"/>
                    </a:ext>
                  </a:extLst>
                </p:cNvPr>
                <p:cNvPicPr/>
                <p:nvPr/>
              </p:nvPicPr>
              <p:blipFill>
                <a:blip r:embed="rId13"/>
                <a:stretch>
                  <a:fillRect/>
                </a:stretch>
              </p:blipFill>
              <p:spPr>
                <a:xfrm>
                  <a:off x="7076971" y="3788084"/>
                  <a:ext cx="69480" cy="47160"/>
                </a:xfrm>
                <a:prstGeom prst="rect">
                  <a:avLst/>
                </a:prstGeom>
              </p:spPr>
            </p:pic>
          </mc:Fallback>
        </mc:AlternateContent>
      </p:grpSp>
    </p:spTree>
    <p:extLst>
      <p:ext uri="{BB962C8B-B14F-4D97-AF65-F5344CB8AC3E}">
        <p14:creationId xmlns:p14="http://schemas.microsoft.com/office/powerpoint/2010/main" val="121522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700537" y="3550907"/>
            <a:ext cx="7886700" cy="3014245"/>
          </a:xfrm>
        </p:spPr>
        <p:txBody>
          <a:bodyPr vert="horz" lIns="91440" tIns="45720" rIns="91440" bIns="45720" rtlCol="0" anchor="t">
            <a:normAutofit/>
          </a:bodyPr>
          <a:lstStyle/>
          <a:p>
            <a:pPr marL="0" indent="0">
              <a:buNone/>
            </a:pPr>
            <a:r>
              <a:rPr lang="en-US" dirty="0">
                <a:cs typeface="Calibri"/>
              </a:rPr>
              <a:t>This design functions but there is a very large amount of duplication – which in general we want to avoid.  </a:t>
            </a:r>
          </a:p>
          <a:p>
            <a:pPr marL="0" indent="0">
              <a:buNone/>
            </a:pPr>
            <a:endParaRPr lang="en-US" dirty="0">
              <a:cs typeface="Calibri"/>
            </a:endParaRPr>
          </a:p>
          <a:p>
            <a:pPr marL="0" indent="0">
              <a:buNone/>
            </a:pPr>
            <a:r>
              <a:rPr lang="en-US" dirty="0">
                <a:cs typeface="Calibri"/>
              </a:rPr>
              <a:t>In particular, the author/title information in the kid is duplicated and the name/grade level information in the book is duplicated.</a:t>
            </a:r>
          </a:p>
        </p:txBody>
      </p:sp>
      <p:pic>
        <p:nvPicPr>
          <p:cNvPr id="4" name="Picture 5" descr="A screenshot of a cell phone&#10;&#10;Description generated with very high confidence">
            <a:extLst>
              <a:ext uri="{FF2B5EF4-FFF2-40B4-BE49-F238E27FC236}">
                <a16:creationId xmlns:a16="http://schemas.microsoft.com/office/drawing/2014/main" id="{58E745EF-6BFC-4266-9A29-219BAE2DA8FA}"/>
              </a:ext>
            </a:extLst>
          </p:cNvPr>
          <p:cNvPicPr>
            <a:picLocks noChangeAspect="1"/>
          </p:cNvPicPr>
          <p:nvPr/>
        </p:nvPicPr>
        <p:blipFill>
          <a:blip r:embed="rId3"/>
          <a:stretch>
            <a:fillRect/>
          </a:stretch>
        </p:blipFill>
        <p:spPr>
          <a:xfrm>
            <a:off x="629818" y="520460"/>
            <a:ext cx="7568061" cy="24384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12B9626-0D09-4D3B-C5D6-4EC1D6725A93}"/>
                  </a:ext>
                </a:extLst>
              </p14:cNvPr>
              <p14:cNvContentPartPr/>
              <p14:nvPr/>
            </p14:nvContentPartPr>
            <p14:xfrm>
              <a:off x="5255371" y="3852524"/>
              <a:ext cx="2912040" cy="135000"/>
            </p14:xfrm>
          </p:contentPart>
        </mc:Choice>
        <mc:Fallback xmlns="">
          <p:pic>
            <p:nvPicPr>
              <p:cNvPr id="2" name="Ink 1">
                <a:extLst>
                  <a:ext uri="{FF2B5EF4-FFF2-40B4-BE49-F238E27FC236}">
                    <a16:creationId xmlns:a16="http://schemas.microsoft.com/office/drawing/2014/main" id="{512B9626-0D09-4D3B-C5D6-4EC1D6725A93}"/>
                  </a:ext>
                </a:extLst>
              </p:cNvPr>
              <p:cNvPicPr/>
              <p:nvPr/>
            </p:nvPicPr>
            <p:blipFill>
              <a:blip r:embed="rId5"/>
              <a:stretch>
                <a:fillRect/>
              </a:stretch>
            </p:blipFill>
            <p:spPr>
              <a:xfrm>
                <a:off x="5246731" y="3843524"/>
                <a:ext cx="29296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920AD47F-5A05-A1A4-3DC6-8324297C2AF7}"/>
                  </a:ext>
                </a:extLst>
              </p14:cNvPr>
              <p14:cNvContentPartPr/>
              <p14:nvPr/>
            </p14:nvContentPartPr>
            <p14:xfrm>
              <a:off x="5251051" y="1874324"/>
              <a:ext cx="1313640" cy="327240"/>
            </p14:xfrm>
          </p:contentPart>
        </mc:Choice>
        <mc:Fallback xmlns="">
          <p:pic>
            <p:nvPicPr>
              <p:cNvPr id="16" name="Ink 15">
                <a:extLst>
                  <a:ext uri="{FF2B5EF4-FFF2-40B4-BE49-F238E27FC236}">
                    <a16:creationId xmlns:a16="http://schemas.microsoft.com/office/drawing/2014/main" id="{920AD47F-5A05-A1A4-3DC6-8324297C2AF7}"/>
                  </a:ext>
                </a:extLst>
              </p:cNvPr>
              <p:cNvPicPr/>
              <p:nvPr/>
            </p:nvPicPr>
            <p:blipFill>
              <a:blip r:embed="rId7"/>
              <a:stretch>
                <a:fillRect/>
              </a:stretch>
            </p:blipFill>
            <p:spPr>
              <a:xfrm>
                <a:off x="5242411" y="1865684"/>
                <a:ext cx="133128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A42A4E4E-4D85-A99A-3581-91794327352C}"/>
                  </a:ext>
                </a:extLst>
              </p14:cNvPr>
              <p14:cNvContentPartPr/>
              <p14:nvPr/>
            </p14:nvContentPartPr>
            <p14:xfrm>
              <a:off x="5450491" y="1741124"/>
              <a:ext cx="1123560" cy="291960"/>
            </p14:xfrm>
          </p:contentPart>
        </mc:Choice>
        <mc:Fallback xmlns="">
          <p:pic>
            <p:nvPicPr>
              <p:cNvPr id="17" name="Ink 16">
                <a:extLst>
                  <a:ext uri="{FF2B5EF4-FFF2-40B4-BE49-F238E27FC236}">
                    <a16:creationId xmlns:a16="http://schemas.microsoft.com/office/drawing/2014/main" id="{A42A4E4E-4D85-A99A-3581-91794327352C}"/>
                  </a:ext>
                </a:extLst>
              </p:cNvPr>
              <p:cNvPicPr/>
              <p:nvPr/>
            </p:nvPicPr>
            <p:blipFill>
              <a:blip r:embed="rId9"/>
              <a:stretch>
                <a:fillRect/>
              </a:stretch>
            </p:blipFill>
            <p:spPr>
              <a:xfrm>
                <a:off x="5441851" y="1732124"/>
                <a:ext cx="114120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E7CA401B-F04B-26E7-7510-EE805DE0567B}"/>
                  </a:ext>
                </a:extLst>
              </p14:cNvPr>
              <p14:cNvContentPartPr/>
              <p14:nvPr/>
            </p14:nvContentPartPr>
            <p14:xfrm>
              <a:off x="5991931" y="1886924"/>
              <a:ext cx="645840" cy="367920"/>
            </p14:xfrm>
          </p:contentPart>
        </mc:Choice>
        <mc:Fallback xmlns="">
          <p:pic>
            <p:nvPicPr>
              <p:cNvPr id="18" name="Ink 17">
                <a:extLst>
                  <a:ext uri="{FF2B5EF4-FFF2-40B4-BE49-F238E27FC236}">
                    <a16:creationId xmlns:a16="http://schemas.microsoft.com/office/drawing/2014/main" id="{E7CA401B-F04B-26E7-7510-EE805DE0567B}"/>
                  </a:ext>
                </a:extLst>
              </p:cNvPr>
              <p:cNvPicPr/>
              <p:nvPr/>
            </p:nvPicPr>
            <p:blipFill>
              <a:blip r:embed="rId11"/>
              <a:stretch>
                <a:fillRect/>
              </a:stretch>
            </p:blipFill>
            <p:spPr>
              <a:xfrm>
                <a:off x="5983291" y="1878284"/>
                <a:ext cx="66348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3BDD7FFA-9DEB-8F74-43B5-72906C98812D}"/>
                  </a:ext>
                </a:extLst>
              </p14:cNvPr>
              <p14:cNvContentPartPr/>
              <p14:nvPr/>
            </p14:nvContentPartPr>
            <p14:xfrm>
              <a:off x="5246371" y="1695044"/>
              <a:ext cx="1341000" cy="338040"/>
            </p14:xfrm>
          </p:contentPart>
        </mc:Choice>
        <mc:Fallback xmlns="">
          <p:pic>
            <p:nvPicPr>
              <p:cNvPr id="19" name="Ink 18">
                <a:extLst>
                  <a:ext uri="{FF2B5EF4-FFF2-40B4-BE49-F238E27FC236}">
                    <a16:creationId xmlns:a16="http://schemas.microsoft.com/office/drawing/2014/main" id="{3BDD7FFA-9DEB-8F74-43B5-72906C98812D}"/>
                  </a:ext>
                </a:extLst>
              </p:cNvPr>
              <p:cNvPicPr/>
              <p:nvPr/>
            </p:nvPicPr>
            <p:blipFill>
              <a:blip r:embed="rId13"/>
              <a:stretch>
                <a:fillRect/>
              </a:stretch>
            </p:blipFill>
            <p:spPr>
              <a:xfrm>
                <a:off x="5237731" y="1686044"/>
                <a:ext cx="1358640" cy="355680"/>
              </a:xfrm>
              <a:prstGeom prst="rect">
                <a:avLst/>
              </a:prstGeom>
            </p:spPr>
          </p:pic>
        </mc:Fallback>
      </mc:AlternateContent>
    </p:spTree>
    <p:extLst>
      <p:ext uri="{BB962C8B-B14F-4D97-AF65-F5344CB8AC3E}">
        <p14:creationId xmlns:p14="http://schemas.microsoft.com/office/powerpoint/2010/main" val="327222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883" y="88710"/>
            <a:ext cx="7886700" cy="876109"/>
          </a:xfrm>
        </p:spPr>
        <p:txBody>
          <a:bodyPr/>
          <a:lstStyle/>
          <a:p>
            <a:r>
              <a:rPr lang="en-US" dirty="0"/>
              <a:t>What would be a better design?</a:t>
            </a:r>
          </a:p>
        </p:txBody>
      </p:sp>
      <p:sp>
        <p:nvSpPr>
          <p:cNvPr id="5" name="TextBox 4">
            <a:extLst>
              <a:ext uri="{FF2B5EF4-FFF2-40B4-BE49-F238E27FC236}">
                <a16:creationId xmlns:a16="http://schemas.microsoft.com/office/drawing/2014/main" id="{B59FA005-C3EF-40E7-B128-43C07DBBC66C}"/>
              </a:ext>
            </a:extLst>
          </p:cNvPr>
          <p:cNvSpPr txBox="1"/>
          <p:nvPr/>
        </p:nvSpPr>
        <p:spPr>
          <a:xfrm>
            <a:off x="457991" y="1594449"/>
            <a:ext cx="76353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a:p>
            <a:endParaRPr lang="en-US" dirty="0"/>
          </a:p>
          <a:p>
            <a:r>
              <a:rPr lang="en-US" dirty="0"/>
              <a:t>Problematic designs for reference:</a:t>
            </a:r>
          </a:p>
        </p:txBody>
      </p:sp>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2"/>
          <a:stretch>
            <a:fillRect/>
          </a:stretch>
        </p:blipFill>
        <p:spPr>
          <a:xfrm>
            <a:off x="3656841" y="4840062"/>
            <a:ext cx="4810742" cy="1548481"/>
          </a:xfrm>
          <a:prstGeom prst="rect">
            <a:avLst/>
          </a:prstGeom>
        </p:spPr>
      </p:pic>
      <p:pic>
        <p:nvPicPr>
          <p:cNvPr id="7"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3528158" y="3786539"/>
            <a:ext cx="4939425" cy="1053523"/>
          </a:xfrm>
          <a:prstGeom prst="rect">
            <a:avLst/>
          </a:prstGeom>
        </p:spPr>
      </p:pic>
      <p:sp>
        <p:nvSpPr>
          <p:cNvPr id="8" name="Rounded Rectangle 7"/>
          <p:cNvSpPr/>
          <p:nvPr/>
        </p:nvSpPr>
        <p:spPr>
          <a:xfrm>
            <a:off x="4112327" y="803748"/>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sp>
        <p:nvSpPr>
          <p:cNvPr id="10" name="TextBox 9">
            <a:extLst>
              <a:ext uri="{FF2B5EF4-FFF2-40B4-BE49-F238E27FC236}">
                <a16:creationId xmlns:a16="http://schemas.microsoft.com/office/drawing/2014/main" id="{3DD55A05-DB3B-9540-9877-A3A13863D874}"/>
              </a:ext>
            </a:extLst>
          </p:cNvPr>
          <p:cNvSpPr txBox="1"/>
          <p:nvPr/>
        </p:nvSpPr>
        <p:spPr>
          <a:xfrm rot="19623622">
            <a:off x="2086654" y="4204987"/>
            <a:ext cx="1598238" cy="369332"/>
          </a:xfrm>
          <a:prstGeom prst="rect">
            <a:avLst/>
          </a:prstGeom>
          <a:noFill/>
        </p:spPr>
        <p:txBody>
          <a:bodyPr wrap="square" rtlCol="0">
            <a:spAutoFit/>
          </a:bodyPr>
          <a:lstStyle/>
          <a:p>
            <a:r>
              <a:rPr lang="en-US" b="1" dirty="0">
                <a:solidFill>
                  <a:srgbClr val="FF0000"/>
                </a:solidFill>
              </a:rPr>
              <a:t>Bad Design A</a:t>
            </a:r>
          </a:p>
        </p:txBody>
      </p:sp>
      <p:sp>
        <p:nvSpPr>
          <p:cNvPr id="11" name="TextBox 10">
            <a:extLst>
              <a:ext uri="{FF2B5EF4-FFF2-40B4-BE49-F238E27FC236}">
                <a16:creationId xmlns:a16="http://schemas.microsoft.com/office/drawing/2014/main" id="{8CA531FA-0CFD-48E9-A6F1-6F5439FD0A91}"/>
              </a:ext>
            </a:extLst>
          </p:cNvPr>
          <p:cNvSpPr txBox="1"/>
          <p:nvPr/>
        </p:nvSpPr>
        <p:spPr>
          <a:xfrm rot="19623622">
            <a:off x="2327189" y="5551070"/>
            <a:ext cx="1598238" cy="369332"/>
          </a:xfrm>
          <a:prstGeom prst="rect">
            <a:avLst/>
          </a:prstGeom>
          <a:noFill/>
        </p:spPr>
        <p:txBody>
          <a:bodyPr wrap="square" rtlCol="0">
            <a:spAutoFit/>
          </a:bodyPr>
          <a:lstStyle/>
          <a:p>
            <a:r>
              <a:rPr lang="en-US" b="1" dirty="0">
                <a:solidFill>
                  <a:srgbClr val="FF0000"/>
                </a:solidFill>
              </a:rPr>
              <a:t>Bad Design B</a:t>
            </a:r>
          </a:p>
        </p:txBody>
      </p:sp>
      <p:pic>
        <p:nvPicPr>
          <p:cNvPr id="3" name="Picture 2">
            <a:extLst>
              <a:ext uri="{FF2B5EF4-FFF2-40B4-BE49-F238E27FC236}">
                <a16:creationId xmlns:a16="http://schemas.microsoft.com/office/drawing/2014/main" id="{DEB6C150-2796-CAE6-E186-E87E72D946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91" y="803748"/>
            <a:ext cx="2032045" cy="81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33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407E-1218-4CC3-A42B-482025AF2767}"/>
              </a:ext>
            </a:extLst>
          </p:cNvPr>
          <p:cNvSpPr>
            <a:spLocks noGrp="1"/>
          </p:cNvSpPr>
          <p:nvPr>
            <p:ph type="title"/>
          </p:nvPr>
        </p:nvSpPr>
        <p:spPr>
          <a:xfrm>
            <a:off x="275213" y="2075526"/>
            <a:ext cx="7886700" cy="1325563"/>
          </a:xfrm>
        </p:spPr>
        <p:txBody>
          <a:bodyPr/>
          <a:lstStyle/>
          <a:p>
            <a:r>
              <a:rPr lang="en-US" dirty="0"/>
              <a:t>A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B81ADEB9-9D5F-40F6-8E64-D2FBC8D4702E}"/>
              </a:ext>
            </a:extLst>
          </p:cNvPr>
          <p:cNvPicPr>
            <a:picLocks noGrp="1" noChangeAspect="1"/>
          </p:cNvPicPr>
          <p:nvPr>
            <p:ph idx="1"/>
          </p:nvPr>
        </p:nvPicPr>
        <p:blipFill>
          <a:blip r:embed="rId2"/>
          <a:stretch>
            <a:fillRect/>
          </a:stretch>
        </p:blipFill>
        <p:spPr>
          <a:xfrm>
            <a:off x="493820" y="3015638"/>
            <a:ext cx="7449486" cy="2171700"/>
          </a:xfrm>
          <a:prstGeom prst="rect">
            <a:avLst/>
          </a:prstGeom>
        </p:spPr>
      </p:pic>
      <p:sp>
        <p:nvSpPr>
          <p:cNvPr id="3" name="TextBox 2">
            <a:extLst>
              <a:ext uri="{FF2B5EF4-FFF2-40B4-BE49-F238E27FC236}">
                <a16:creationId xmlns:a16="http://schemas.microsoft.com/office/drawing/2014/main" id="{E820B294-7C84-C11C-8096-8E6A0EF332AA}"/>
              </a:ext>
            </a:extLst>
          </p:cNvPr>
          <p:cNvSpPr txBox="1"/>
          <p:nvPr/>
        </p:nvSpPr>
        <p:spPr>
          <a:xfrm>
            <a:off x="155864" y="193003"/>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a:t>
            </a:r>
            <a:r>
              <a:rPr lang="en-US" dirty="0">
                <a:highlight>
                  <a:srgbClr val="FFFF00"/>
                </a:highlight>
              </a:rPr>
              <a:t>website</a:t>
            </a:r>
            <a:r>
              <a:rPr lang="en-US" dirty="0"/>
              <a:t> tracks </a:t>
            </a:r>
            <a:r>
              <a:rPr lang="en-US" dirty="0">
                <a:highlight>
                  <a:srgbClr val="00FF00"/>
                </a:highlight>
              </a:rPr>
              <a:t>books</a:t>
            </a:r>
            <a:r>
              <a:rPr lang="en-US" dirty="0"/>
              <a:t> and the </a:t>
            </a:r>
            <a:r>
              <a:rPr lang="en-US" dirty="0">
                <a:highlight>
                  <a:srgbClr val="00FF00"/>
                </a:highlight>
              </a:rPr>
              <a:t>kids</a:t>
            </a:r>
            <a:r>
              <a:rPr lang="en-US" dirty="0"/>
              <a:t> that </a:t>
            </a:r>
            <a:r>
              <a:rPr lang="en-US" dirty="0">
                <a:highlight>
                  <a:srgbClr val="00FFFF"/>
                </a:highlight>
              </a:rPr>
              <a:t>read</a:t>
            </a:r>
            <a:r>
              <a:rPr lang="en-US" dirty="0"/>
              <a:t> them.  For each </a:t>
            </a:r>
            <a:r>
              <a:rPr lang="en-US" dirty="0">
                <a:highlight>
                  <a:srgbClr val="FFFF00"/>
                </a:highlight>
              </a:rPr>
              <a:t>book</a:t>
            </a:r>
            <a:r>
              <a:rPr lang="en-US" dirty="0"/>
              <a:t> the system stores the </a:t>
            </a:r>
            <a:r>
              <a:rPr lang="en-US" dirty="0">
                <a:highlight>
                  <a:srgbClr val="00FF00"/>
                </a:highlight>
              </a:rPr>
              <a:t>name</a:t>
            </a:r>
            <a:r>
              <a:rPr lang="en-US" dirty="0"/>
              <a:t> and </a:t>
            </a:r>
            <a:r>
              <a:rPr lang="en-US" dirty="0">
                <a:highlight>
                  <a:srgbClr val="00FF00"/>
                </a:highlight>
              </a:rPr>
              <a:t>author</a:t>
            </a:r>
            <a:r>
              <a:rPr lang="en-US" dirty="0"/>
              <a:t>.  For each </a:t>
            </a:r>
            <a:r>
              <a:rPr lang="en-US" dirty="0">
                <a:highlight>
                  <a:srgbClr val="FFFF00"/>
                </a:highlight>
              </a:rPr>
              <a:t>kid</a:t>
            </a:r>
            <a:r>
              <a:rPr lang="en-US" dirty="0"/>
              <a:t> the system stores </a:t>
            </a:r>
            <a:r>
              <a:rPr lang="en-US" dirty="0">
                <a:highlight>
                  <a:srgbClr val="00FF00"/>
                </a:highlight>
              </a:rPr>
              <a:t>name</a:t>
            </a:r>
            <a:r>
              <a:rPr lang="en-US" dirty="0"/>
              <a:t> and </a:t>
            </a:r>
            <a:r>
              <a:rPr lang="en-US" dirty="0">
                <a:highlight>
                  <a:srgbClr val="00FF00"/>
                </a:highlight>
              </a:rPr>
              <a:t>grade level</a:t>
            </a:r>
            <a:r>
              <a:rPr lang="en-US" dirty="0"/>
              <a:t>.  The teacher </a:t>
            </a:r>
            <a:r>
              <a:rPr lang="en-US" dirty="0">
                <a:highlight>
                  <a:srgbClr val="00FFFF"/>
                </a:highlight>
              </a:rPr>
              <a:t>enters</a:t>
            </a:r>
            <a:r>
              <a:rPr lang="en-US" dirty="0"/>
              <a:t> when a </a:t>
            </a:r>
            <a:r>
              <a:rPr lang="en-US" dirty="0">
                <a:highlight>
                  <a:srgbClr val="FFFF00"/>
                </a:highlight>
              </a:rPr>
              <a:t>kid</a:t>
            </a:r>
            <a:r>
              <a:rPr lang="en-US" dirty="0"/>
              <a:t> </a:t>
            </a:r>
            <a:r>
              <a:rPr lang="en-US" dirty="0">
                <a:highlight>
                  <a:srgbClr val="00FFFF"/>
                </a:highlight>
              </a:rPr>
              <a:t>reads</a:t>
            </a:r>
            <a:r>
              <a:rPr lang="en-US" dirty="0"/>
              <a:t> a particular </a:t>
            </a:r>
            <a:r>
              <a:rPr lang="en-US" dirty="0">
                <a:highlight>
                  <a:srgbClr val="FFFF00"/>
                </a:highlight>
              </a:rPr>
              <a:t>book</a:t>
            </a:r>
            <a:r>
              <a:rPr lang="en-US" dirty="0"/>
              <a:t>.  It should be possible to </a:t>
            </a:r>
            <a:r>
              <a:rPr lang="en-US" dirty="0">
                <a:highlight>
                  <a:srgbClr val="00FFFF"/>
                </a:highlight>
              </a:rPr>
              <a:t>print</a:t>
            </a:r>
            <a:r>
              <a:rPr lang="en-US" dirty="0"/>
              <a:t> a report on a </a:t>
            </a:r>
            <a:r>
              <a:rPr lang="en-US" dirty="0">
                <a:highlight>
                  <a:srgbClr val="FFFF00"/>
                </a:highlight>
              </a:rPr>
              <a:t>book</a:t>
            </a:r>
            <a:r>
              <a:rPr lang="en-US" dirty="0"/>
              <a:t> that includes all </a:t>
            </a:r>
            <a:r>
              <a:rPr lang="en-US" dirty="0">
                <a:highlight>
                  <a:srgbClr val="00FF00"/>
                </a:highlight>
              </a:rPr>
              <a:t>kids</a:t>
            </a:r>
            <a:r>
              <a:rPr lang="en-US" dirty="0"/>
              <a:t> who have read a particular book (with their grade level).  It should be possible to </a:t>
            </a:r>
            <a:r>
              <a:rPr lang="en-US" dirty="0">
                <a:highlight>
                  <a:srgbClr val="00FFFF"/>
                </a:highlight>
              </a:rPr>
              <a:t>print</a:t>
            </a:r>
            <a:r>
              <a:rPr lang="en-US" dirty="0"/>
              <a:t> a report on a </a:t>
            </a:r>
            <a:r>
              <a:rPr lang="en-US" dirty="0">
                <a:highlight>
                  <a:srgbClr val="FFFF00"/>
                </a:highlight>
              </a:rPr>
              <a:t>kid</a:t>
            </a:r>
            <a:r>
              <a:rPr lang="en-US" dirty="0"/>
              <a:t> that includes the </a:t>
            </a:r>
            <a:r>
              <a:rPr lang="en-US" dirty="0">
                <a:highlight>
                  <a:srgbClr val="00FF00"/>
                </a:highlight>
              </a:rPr>
              <a:t>books</a:t>
            </a:r>
            <a:r>
              <a:rPr lang="en-US" dirty="0"/>
              <a:t> (with authors) a particular kid has read.</a:t>
            </a:r>
          </a:p>
        </p:txBody>
      </p:sp>
      <p:sp>
        <p:nvSpPr>
          <p:cNvPr id="5" name="TextBox 4">
            <a:extLst>
              <a:ext uri="{FF2B5EF4-FFF2-40B4-BE49-F238E27FC236}">
                <a16:creationId xmlns:a16="http://schemas.microsoft.com/office/drawing/2014/main" id="{C3C810A2-88B8-9498-720D-F266777D2453}"/>
              </a:ext>
            </a:extLst>
          </p:cNvPr>
          <p:cNvSpPr txBox="1"/>
          <p:nvPr/>
        </p:nvSpPr>
        <p:spPr>
          <a:xfrm>
            <a:off x="451441" y="5464668"/>
            <a:ext cx="7929079" cy="1200329"/>
          </a:xfrm>
          <a:prstGeom prst="rect">
            <a:avLst/>
          </a:prstGeom>
          <a:noFill/>
        </p:spPr>
        <p:txBody>
          <a:bodyPr wrap="square">
            <a:spAutoFit/>
          </a:bodyPr>
          <a:lstStyle/>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p:spTree>
    <p:extLst>
      <p:ext uri="{BB962C8B-B14F-4D97-AF65-F5344CB8AC3E}">
        <p14:creationId xmlns:p14="http://schemas.microsoft.com/office/powerpoint/2010/main" val="111652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2" name="TextBox 1">
            <a:extLst>
              <a:ext uri="{FF2B5EF4-FFF2-40B4-BE49-F238E27FC236}">
                <a16:creationId xmlns:a16="http://schemas.microsoft.com/office/drawing/2014/main" id="{7225FC68-3CF6-7AB0-9FDE-358B4CD6A962}"/>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38149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489" y="365126"/>
            <a:ext cx="8747393" cy="1325563"/>
          </a:xfrm>
        </p:spPr>
        <p:txBody>
          <a:bodyPr/>
          <a:lstStyle/>
          <a:p>
            <a:r>
              <a:rPr lang="en-US" dirty="0"/>
              <a:t>In most cases non-workable design is caused by…</a:t>
            </a:r>
          </a:p>
        </p:txBody>
      </p:sp>
      <p:sp>
        <p:nvSpPr>
          <p:cNvPr id="3" name="Content Placeholder 2"/>
          <p:cNvSpPr>
            <a:spLocks noGrp="1"/>
          </p:cNvSpPr>
          <p:nvPr>
            <p:ph idx="1"/>
          </p:nvPr>
        </p:nvSpPr>
        <p:spPr/>
        <p:txBody>
          <a:bodyPr>
            <a:normAutofit lnSpcReduction="10000"/>
          </a:bodyPr>
          <a:lstStyle/>
          <a:p>
            <a:r>
              <a:rPr lang="en-US" sz="2800" dirty="0"/>
              <a:t>Not carefully analyzing the story problem.</a:t>
            </a:r>
          </a:p>
          <a:p>
            <a:r>
              <a:rPr lang="en-US" sz="2800" dirty="0"/>
              <a:t>Not carefully mapping the story problem to the proposed design (e.g., not noticing that each kid reads several books, not just one)</a:t>
            </a:r>
          </a:p>
          <a:p>
            <a:r>
              <a:rPr lang="en-US" sz="2800" dirty="0"/>
              <a:t>Not thinking about how specific required features might be implemented (e.g., how can we print a book report if we don’t have access to the book objects?)</a:t>
            </a:r>
          </a:p>
          <a:p>
            <a:r>
              <a:rPr lang="en-US" sz="2800" dirty="0"/>
              <a:t>Duplicating data (e.g., what does it matter if we store a copy of the author and title for every kid that reads the book)</a:t>
            </a:r>
          </a:p>
        </p:txBody>
      </p:sp>
    </p:spTree>
    <p:extLst>
      <p:ext uri="{BB962C8B-B14F-4D97-AF65-F5344CB8AC3E}">
        <p14:creationId xmlns:p14="http://schemas.microsoft.com/office/powerpoint/2010/main" val="398094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a:t>
            </a:r>
            <a:r>
              <a:rPr lang="en-US" sz="3200" dirty="0">
                <a:highlight>
                  <a:srgbClr val="FFFF00"/>
                </a:highlight>
              </a:rPr>
              <a:t>website</a:t>
            </a:r>
            <a:r>
              <a:rPr lang="en-US" sz="3200" dirty="0"/>
              <a:t> tracks </a:t>
            </a:r>
            <a:r>
              <a:rPr lang="en-US" sz="3200" dirty="0">
                <a:highlight>
                  <a:srgbClr val="FFFF00"/>
                </a:highlight>
              </a:rPr>
              <a:t>books</a:t>
            </a:r>
            <a:r>
              <a:rPr lang="en-US" sz="3200" dirty="0"/>
              <a:t> and the </a:t>
            </a:r>
            <a:r>
              <a:rPr lang="en-US" sz="3200" dirty="0">
                <a:highlight>
                  <a:srgbClr val="FFFF00"/>
                </a:highlight>
              </a:rPr>
              <a:t>kids</a:t>
            </a:r>
            <a:r>
              <a:rPr lang="en-US" sz="3200" dirty="0"/>
              <a:t> that read them.  For each </a:t>
            </a:r>
            <a:r>
              <a:rPr lang="en-US" sz="3200" dirty="0">
                <a:highlight>
                  <a:srgbClr val="FFFF00"/>
                </a:highlight>
              </a:rPr>
              <a:t>book</a:t>
            </a:r>
            <a:r>
              <a:rPr lang="en-US" sz="3200" dirty="0"/>
              <a:t> the </a:t>
            </a:r>
            <a:r>
              <a:rPr lang="en-US" sz="3200" dirty="0">
                <a:highlight>
                  <a:srgbClr val="FFFF00"/>
                </a:highlight>
              </a:rPr>
              <a:t>system</a:t>
            </a:r>
            <a:r>
              <a:rPr lang="en-US" sz="3200" dirty="0"/>
              <a:t> stores the name and author.  For each </a:t>
            </a:r>
            <a:r>
              <a:rPr lang="en-US" sz="3200" dirty="0">
                <a:highlight>
                  <a:srgbClr val="FFFF00"/>
                </a:highlight>
              </a:rPr>
              <a:t>kid</a:t>
            </a:r>
            <a:r>
              <a:rPr lang="en-US" sz="3200" dirty="0"/>
              <a:t> the </a:t>
            </a:r>
            <a:r>
              <a:rPr lang="en-US" sz="3200" dirty="0">
                <a:highlight>
                  <a:srgbClr val="FFFF00"/>
                </a:highlight>
              </a:rPr>
              <a:t>system</a:t>
            </a:r>
            <a:r>
              <a:rPr lang="en-US" sz="3200" dirty="0"/>
              <a:t> stores name and grade level.  The teacher enters when a </a:t>
            </a:r>
            <a:r>
              <a:rPr lang="en-US" sz="3200" dirty="0">
                <a:highlight>
                  <a:srgbClr val="FFFF00"/>
                </a:highlight>
              </a:rPr>
              <a:t>kid</a:t>
            </a:r>
            <a:r>
              <a:rPr lang="en-US" sz="3200" dirty="0"/>
              <a:t> reads a particular </a:t>
            </a:r>
            <a:r>
              <a:rPr lang="en-US" sz="3200" dirty="0">
                <a:highlight>
                  <a:srgbClr val="FFFF00"/>
                </a:highlight>
              </a:rPr>
              <a:t>book</a:t>
            </a:r>
            <a:r>
              <a:rPr lang="en-US" sz="3200" dirty="0"/>
              <a:t>.  It should be possible to print a report on a </a:t>
            </a:r>
            <a:r>
              <a:rPr lang="en-US" sz="3200" dirty="0">
                <a:highlight>
                  <a:srgbClr val="FFFF00"/>
                </a:highlight>
              </a:rPr>
              <a:t>book</a:t>
            </a:r>
            <a:r>
              <a:rPr lang="en-US" sz="3200" dirty="0"/>
              <a:t> that includes all </a:t>
            </a:r>
            <a:r>
              <a:rPr lang="en-US" sz="3200" dirty="0">
                <a:highlight>
                  <a:srgbClr val="FFFF00"/>
                </a:highlight>
              </a:rPr>
              <a:t>kids</a:t>
            </a:r>
            <a:r>
              <a:rPr lang="en-US" sz="3200" dirty="0"/>
              <a:t> who have read a particular </a:t>
            </a:r>
            <a:r>
              <a:rPr lang="en-US" sz="3200" dirty="0">
                <a:highlight>
                  <a:srgbClr val="FFFF00"/>
                </a:highlight>
              </a:rPr>
              <a:t>book</a:t>
            </a:r>
            <a:r>
              <a:rPr lang="en-US" sz="3200" dirty="0"/>
              <a:t> (with their grade level).  It should be possible to print a report on a </a:t>
            </a:r>
            <a:r>
              <a:rPr lang="en-US" sz="3200" dirty="0">
                <a:highlight>
                  <a:srgbClr val="FFFF00"/>
                </a:highlight>
              </a:rPr>
              <a:t>kid</a:t>
            </a:r>
            <a:r>
              <a:rPr lang="en-US" sz="3200" dirty="0"/>
              <a:t> that includes the </a:t>
            </a:r>
            <a:r>
              <a:rPr lang="en-US" sz="3200" dirty="0">
                <a:highlight>
                  <a:srgbClr val="FFFF00"/>
                </a:highlight>
              </a:rPr>
              <a:t>books</a:t>
            </a:r>
            <a:r>
              <a:rPr lang="en-US" sz="3200" dirty="0"/>
              <a:t> (with authors) a particular </a:t>
            </a:r>
            <a:r>
              <a:rPr lang="en-US" sz="3200" dirty="0">
                <a:highlight>
                  <a:srgbClr val="FFFF00"/>
                </a:highlight>
              </a:rPr>
              <a:t>kid</a:t>
            </a:r>
            <a:r>
              <a:rPr lang="en-US" sz="3200" dirty="0"/>
              <a:t>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352414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a:t>
            </a:r>
            <a:r>
              <a:rPr lang="en-US" sz="3200" dirty="0">
                <a:highlight>
                  <a:srgbClr val="00FF00"/>
                </a:highlight>
              </a:rPr>
              <a:t>books</a:t>
            </a:r>
            <a:r>
              <a:rPr lang="en-US" sz="3200" dirty="0"/>
              <a:t> and the </a:t>
            </a:r>
            <a:r>
              <a:rPr lang="en-US" sz="3200" dirty="0">
                <a:highlight>
                  <a:srgbClr val="00FF00"/>
                </a:highlight>
              </a:rPr>
              <a:t>kids</a:t>
            </a:r>
            <a:r>
              <a:rPr lang="en-US" sz="3200" dirty="0"/>
              <a:t> that read them.  For each </a:t>
            </a:r>
            <a:r>
              <a:rPr lang="en-US" sz="3200" dirty="0">
                <a:highlight>
                  <a:srgbClr val="00FF00"/>
                </a:highlight>
              </a:rPr>
              <a:t>book</a:t>
            </a:r>
            <a:r>
              <a:rPr lang="en-US" sz="3200" dirty="0"/>
              <a:t> the system stores the </a:t>
            </a:r>
            <a:r>
              <a:rPr lang="en-US" sz="3200" dirty="0">
                <a:highlight>
                  <a:srgbClr val="00FF00"/>
                </a:highlight>
              </a:rPr>
              <a:t>name</a:t>
            </a:r>
            <a:r>
              <a:rPr lang="en-US" sz="3200" dirty="0"/>
              <a:t> and </a:t>
            </a:r>
            <a:r>
              <a:rPr lang="en-US" sz="3200" dirty="0">
                <a:highlight>
                  <a:srgbClr val="00FF00"/>
                </a:highlight>
              </a:rPr>
              <a:t>author</a:t>
            </a:r>
            <a:r>
              <a:rPr lang="en-US" sz="3200" dirty="0"/>
              <a:t>.  For each </a:t>
            </a:r>
            <a:r>
              <a:rPr lang="en-US" sz="3200" dirty="0">
                <a:highlight>
                  <a:srgbClr val="00FF00"/>
                </a:highlight>
              </a:rPr>
              <a:t>kid</a:t>
            </a:r>
            <a:r>
              <a:rPr lang="en-US" sz="3200" dirty="0"/>
              <a:t> the system stores </a:t>
            </a:r>
            <a:r>
              <a:rPr lang="en-US" sz="3200" dirty="0">
                <a:highlight>
                  <a:srgbClr val="00FF00"/>
                </a:highlight>
              </a:rPr>
              <a:t>name</a:t>
            </a:r>
            <a:r>
              <a:rPr lang="en-US" sz="3200" dirty="0"/>
              <a:t> and </a:t>
            </a:r>
            <a:r>
              <a:rPr lang="en-US" sz="3200" dirty="0">
                <a:highlight>
                  <a:srgbClr val="00FF00"/>
                </a:highlight>
              </a:rPr>
              <a:t>grade level</a:t>
            </a:r>
            <a:r>
              <a:rPr lang="en-US" sz="3200" dirty="0"/>
              <a:t>.  The teacher enters when a </a:t>
            </a:r>
            <a:r>
              <a:rPr lang="en-US" sz="3200" dirty="0">
                <a:highlight>
                  <a:srgbClr val="00FF00"/>
                </a:highlight>
              </a:rPr>
              <a:t>kid</a:t>
            </a:r>
            <a:r>
              <a:rPr lang="en-US" sz="3200" dirty="0"/>
              <a:t> reads a particular </a:t>
            </a:r>
            <a:r>
              <a:rPr lang="en-US" sz="3200" dirty="0">
                <a:highlight>
                  <a:srgbClr val="00FF00"/>
                </a:highlight>
              </a:rPr>
              <a:t>book</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book</a:t>
            </a:r>
            <a:r>
              <a:rPr lang="en-US" sz="3200" dirty="0"/>
              <a:t> that includes all </a:t>
            </a:r>
            <a:r>
              <a:rPr lang="en-US" sz="3200" dirty="0">
                <a:highlight>
                  <a:srgbClr val="00FF00"/>
                </a:highlight>
              </a:rPr>
              <a:t>kids</a:t>
            </a:r>
            <a:r>
              <a:rPr lang="en-US" sz="3200" dirty="0"/>
              <a:t> who have read a particular </a:t>
            </a:r>
            <a:r>
              <a:rPr lang="en-US" sz="3200" dirty="0">
                <a:highlight>
                  <a:srgbClr val="00FF00"/>
                </a:highlight>
              </a:rPr>
              <a:t>book</a:t>
            </a:r>
            <a:r>
              <a:rPr lang="en-US" sz="3200" dirty="0"/>
              <a:t> (with their </a:t>
            </a:r>
            <a:r>
              <a:rPr lang="en-US" sz="3200" dirty="0">
                <a:highlight>
                  <a:srgbClr val="00FF00"/>
                </a:highlight>
              </a:rPr>
              <a:t>grade level</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kid</a:t>
            </a:r>
            <a:r>
              <a:rPr lang="en-US" sz="3200" dirty="0"/>
              <a:t> that includes the </a:t>
            </a:r>
            <a:r>
              <a:rPr lang="en-US" sz="3200" dirty="0">
                <a:highlight>
                  <a:srgbClr val="00FF00"/>
                </a:highlight>
              </a:rPr>
              <a:t>books</a:t>
            </a:r>
            <a:r>
              <a:rPr lang="en-US" sz="3200" dirty="0"/>
              <a:t> (with </a:t>
            </a:r>
            <a:r>
              <a:rPr lang="en-US" sz="3200" dirty="0">
                <a:highlight>
                  <a:srgbClr val="00FF00"/>
                </a:highlight>
              </a:rPr>
              <a:t>authors</a:t>
            </a:r>
            <a:r>
              <a:rPr lang="en-US" sz="3200" dirty="0"/>
              <a:t>) a particular </a:t>
            </a:r>
            <a:r>
              <a:rPr lang="en-US" sz="3200" dirty="0">
                <a:highlight>
                  <a:srgbClr val="00FF00"/>
                </a:highlight>
              </a:rPr>
              <a:t>kid</a:t>
            </a:r>
            <a:r>
              <a:rPr lang="en-US" sz="3200" dirty="0"/>
              <a:t> has read.</a:t>
            </a:r>
          </a:p>
        </p:txBody>
      </p:sp>
      <p:sp>
        <p:nvSpPr>
          <p:cNvPr id="5" name="TextBox 4">
            <a:extLst>
              <a:ext uri="{FF2B5EF4-FFF2-40B4-BE49-F238E27FC236}">
                <a16:creationId xmlns:a16="http://schemas.microsoft.com/office/drawing/2014/main" id="{5C0D401E-A5A9-0C54-1258-DF505B3E6AC7}"/>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EFED9B91-D271-5775-5A1A-20EEFA5F7C4F}"/>
                  </a:ext>
                </a:extLst>
              </p14:cNvPr>
              <p14:cNvContentPartPr/>
              <p14:nvPr/>
            </p14:nvContentPartPr>
            <p14:xfrm>
              <a:off x="1775429" y="130124"/>
              <a:ext cx="1402920" cy="156240"/>
            </p14:xfrm>
          </p:contentPart>
        </mc:Choice>
        <mc:Fallback xmlns="">
          <p:pic>
            <p:nvPicPr>
              <p:cNvPr id="10" name="Ink 9">
                <a:extLst>
                  <a:ext uri="{FF2B5EF4-FFF2-40B4-BE49-F238E27FC236}">
                    <a16:creationId xmlns:a16="http://schemas.microsoft.com/office/drawing/2014/main" id="{EFED9B91-D271-5775-5A1A-20EEFA5F7C4F}"/>
                  </a:ext>
                </a:extLst>
              </p:cNvPr>
              <p:cNvPicPr/>
              <p:nvPr/>
            </p:nvPicPr>
            <p:blipFill>
              <a:blip r:embed="rId3"/>
              <a:stretch>
                <a:fillRect/>
              </a:stretch>
            </p:blipFill>
            <p:spPr>
              <a:xfrm>
                <a:off x="1766789" y="121484"/>
                <a:ext cx="14205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2DEC258A-590F-76B1-AE54-E0157BD0C512}"/>
                  </a:ext>
                </a:extLst>
              </p14:cNvPr>
              <p14:cNvContentPartPr/>
              <p14:nvPr/>
            </p14:nvContentPartPr>
            <p14:xfrm>
              <a:off x="2666069" y="78644"/>
              <a:ext cx="2909160" cy="143280"/>
            </p14:xfrm>
          </p:contentPart>
        </mc:Choice>
        <mc:Fallback xmlns="">
          <p:pic>
            <p:nvPicPr>
              <p:cNvPr id="11" name="Ink 10">
                <a:extLst>
                  <a:ext uri="{FF2B5EF4-FFF2-40B4-BE49-F238E27FC236}">
                    <a16:creationId xmlns:a16="http://schemas.microsoft.com/office/drawing/2014/main" id="{2DEC258A-590F-76B1-AE54-E0157BD0C512}"/>
                  </a:ext>
                </a:extLst>
              </p:cNvPr>
              <p:cNvPicPr/>
              <p:nvPr/>
            </p:nvPicPr>
            <p:blipFill>
              <a:blip r:embed="rId5"/>
              <a:stretch>
                <a:fillRect/>
              </a:stretch>
            </p:blipFill>
            <p:spPr>
              <a:xfrm>
                <a:off x="2657429" y="70004"/>
                <a:ext cx="2926800" cy="160920"/>
              </a:xfrm>
              <a:prstGeom prst="rect">
                <a:avLst/>
              </a:prstGeom>
            </p:spPr>
          </p:pic>
        </mc:Fallback>
      </mc:AlternateContent>
    </p:spTree>
    <p:extLst>
      <p:ext uri="{BB962C8B-B14F-4D97-AF65-F5344CB8AC3E}">
        <p14:creationId xmlns:p14="http://schemas.microsoft.com/office/powerpoint/2010/main" val="297646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a:t>
            </a:r>
            <a:r>
              <a:rPr lang="en-US" sz="3200" dirty="0">
                <a:highlight>
                  <a:srgbClr val="00FF00"/>
                </a:highlight>
              </a:rPr>
              <a:t>books</a:t>
            </a:r>
            <a:r>
              <a:rPr lang="en-US" sz="3200" dirty="0"/>
              <a:t> and the </a:t>
            </a:r>
            <a:r>
              <a:rPr lang="en-US" sz="3200" dirty="0">
                <a:highlight>
                  <a:srgbClr val="00FF00"/>
                </a:highlight>
              </a:rPr>
              <a:t>kids</a:t>
            </a:r>
            <a:r>
              <a:rPr lang="en-US" sz="3200" dirty="0"/>
              <a:t> that read them.  For each </a:t>
            </a:r>
            <a:r>
              <a:rPr lang="en-US" sz="3200" dirty="0">
                <a:highlight>
                  <a:srgbClr val="00FF00"/>
                </a:highlight>
              </a:rPr>
              <a:t>book</a:t>
            </a:r>
            <a:r>
              <a:rPr lang="en-US" sz="3200" dirty="0"/>
              <a:t> the system stores the </a:t>
            </a:r>
            <a:r>
              <a:rPr lang="en-US" sz="3200" dirty="0">
                <a:highlight>
                  <a:srgbClr val="00FF00"/>
                </a:highlight>
              </a:rPr>
              <a:t>name</a:t>
            </a:r>
            <a:r>
              <a:rPr lang="en-US" sz="3200" dirty="0"/>
              <a:t> and </a:t>
            </a:r>
            <a:r>
              <a:rPr lang="en-US" sz="3200" dirty="0">
                <a:highlight>
                  <a:srgbClr val="00FF00"/>
                </a:highlight>
              </a:rPr>
              <a:t>author</a:t>
            </a:r>
            <a:r>
              <a:rPr lang="en-US" sz="3200" dirty="0"/>
              <a:t>.  For each </a:t>
            </a:r>
            <a:r>
              <a:rPr lang="en-US" sz="3200" dirty="0">
                <a:highlight>
                  <a:srgbClr val="00FF00"/>
                </a:highlight>
              </a:rPr>
              <a:t>kid</a:t>
            </a:r>
            <a:r>
              <a:rPr lang="en-US" sz="3200" dirty="0"/>
              <a:t> the system stores </a:t>
            </a:r>
            <a:r>
              <a:rPr lang="en-US" sz="3200" dirty="0">
                <a:highlight>
                  <a:srgbClr val="00FF00"/>
                </a:highlight>
              </a:rPr>
              <a:t>name</a:t>
            </a:r>
            <a:r>
              <a:rPr lang="en-US" sz="3200" dirty="0"/>
              <a:t> and </a:t>
            </a:r>
            <a:r>
              <a:rPr lang="en-US" sz="3200" dirty="0">
                <a:highlight>
                  <a:srgbClr val="00FF00"/>
                </a:highlight>
              </a:rPr>
              <a:t>grade level</a:t>
            </a:r>
            <a:r>
              <a:rPr lang="en-US" sz="3200" dirty="0"/>
              <a:t>.  The teacher enters when a </a:t>
            </a:r>
            <a:r>
              <a:rPr lang="en-US" sz="3200" dirty="0">
                <a:highlight>
                  <a:srgbClr val="00FF00"/>
                </a:highlight>
              </a:rPr>
              <a:t>kid</a:t>
            </a:r>
            <a:r>
              <a:rPr lang="en-US" sz="3200" dirty="0"/>
              <a:t> reads a particular </a:t>
            </a:r>
            <a:r>
              <a:rPr lang="en-US" sz="3200" dirty="0">
                <a:highlight>
                  <a:srgbClr val="00FF00"/>
                </a:highlight>
              </a:rPr>
              <a:t>book</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book</a:t>
            </a:r>
            <a:r>
              <a:rPr lang="en-US" sz="3200" dirty="0"/>
              <a:t> that includes all </a:t>
            </a:r>
            <a:r>
              <a:rPr lang="en-US" sz="3200" dirty="0">
                <a:highlight>
                  <a:srgbClr val="00FF00"/>
                </a:highlight>
              </a:rPr>
              <a:t>kids</a:t>
            </a:r>
            <a:r>
              <a:rPr lang="en-US" sz="3200" dirty="0"/>
              <a:t> who have read a particular </a:t>
            </a:r>
            <a:r>
              <a:rPr lang="en-US" sz="3200" dirty="0">
                <a:highlight>
                  <a:srgbClr val="00FF00"/>
                </a:highlight>
              </a:rPr>
              <a:t>book</a:t>
            </a:r>
            <a:r>
              <a:rPr lang="en-US" sz="3200" dirty="0"/>
              <a:t> (with their </a:t>
            </a:r>
            <a:r>
              <a:rPr lang="en-US" sz="3200" dirty="0">
                <a:highlight>
                  <a:srgbClr val="00FF00"/>
                </a:highlight>
              </a:rPr>
              <a:t>grade level</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kid</a:t>
            </a:r>
            <a:r>
              <a:rPr lang="en-US" sz="3200" dirty="0"/>
              <a:t> that includes the </a:t>
            </a:r>
            <a:r>
              <a:rPr lang="en-US" sz="3200" dirty="0">
                <a:highlight>
                  <a:srgbClr val="00FF00"/>
                </a:highlight>
              </a:rPr>
              <a:t>books</a:t>
            </a:r>
            <a:r>
              <a:rPr lang="en-US" sz="3200" dirty="0"/>
              <a:t> (with </a:t>
            </a:r>
            <a:r>
              <a:rPr lang="en-US" sz="3200" dirty="0">
                <a:highlight>
                  <a:srgbClr val="00FF00"/>
                </a:highlight>
              </a:rPr>
              <a:t>authors</a:t>
            </a:r>
            <a:r>
              <a:rPr lang="en-US" sz="3200" dirty="0"/>
              <a:t>) a particular </a:t>
            </a:r>
            <a:r>
              <a:rPr lang="en-US" sz="3200" dirty="0">
                <a:highlight>
                  <a:srgbClr val="00FF00"/>
                </a:highlight>
              </a:rPr>
              <a:t>kid</a:t>
            </a:r>
            <a:r>
              <a:rPr lang="en-US" sz="3200" dirty="0"/>
              <a:t> has read.</a:t>
            </a:r>
          </a:p>
        </p:txBody>
      </p:sp>
      <p:sp>
        <p:nvSpPr>
          <p:cNvPr id="5" name="TextBox 4">
            <a:extLst>
              <a:ext uri="{FF2B5EF4-FFF2-40B4-BE49-F238E27FC236}">
                <a16:creationId xmlns:a16="http://schemas.microsoft.com/office/drawing/2014/main" id="{5C0D401E-A5A9-0C54-1258-DF505B3E6AC7}"/>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highlight>
                  <a:srgbClr val="00FFFF"/>
                </a:highlight>
              </a:rPr>
              <a:t>primary nouns</a:t>
            </a:r>
            <a:r>
              <a:rPr lang="en-US" dirty="0">
                <a:highlight>
                  <a:srgbClr val="00FFFF"/>
                </a:highlight>
              </a:rPr>
              <a:t> </a:t>
            </a:r>
            <a:r>
              <a:rPr lang="en-US" dirty="0"/>
              <a:t>are worked on by the </a:t>
            </a:r>
            <a:r>
              <a:rPr lang="en-US" i="1" u="sng" dirty="0">
                <a:highlight>
                  <a:srgbClr val="00FFFF"/>
                </a:highlight>
              </a:rPr>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33DB572-B771-F07F-CE17-EA492C61685B}"/>
                  </a:ext>
                </a:extLst>
              </p14:cNvPr>
              <p14:cNvContentPartPr/>
              <p14:nvPr/>
            </p14:nvContentPartPr>
            <p14:xfrm>
              <a:off x="3462029" y="655724"/>
              <a:ext cx="1136880" cy="116640"/>
            </p14:xfrm>
          </p:contentPart>
        </mc:Choice>
        <mc:Fallback xmlns="">
          <p:pic>
            <p:nvPicPr>
              <p:cNvPr id="2" name="Ink 1">
                <a:extLst>
                  <a:ext uri="{FF2B5EF4-FFF2-40B4-BE49-F238E27FC236}">
                    <a16:creationId xmlns:a16="http://schemas.microsoft.com/office/drawing/2014/main" id="{F33DB572-B771-F07F-CE17-EA492C61685B}"/>
                  </a:ext>
                </a:extLst>
              </p:cNvPr>
              <p:cNvPicPr/>
              <p:nvPr/>
            </p:nvPicPr>
            <p:blipFill>
              <a:blip r:embed="rId3"/>
              <a:stretch>
                <a:fillRect/>
              </a:stretch>
            </p:blipFill>
            <p:spPr>
              <a:xfrm>
                <a:off x="3453029" y="647084"/>
                <a:ext cx="11545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010BEE9-5C18-E0EB-405A-76C81B53CFB3}"/>
                  </a:ext>
                </a:extLst>
              </p14:cNvPr>
              <p14:cNvContentPartPr/>
              <p14:nvPr/>
            </p14:nvContentPartPr>
            <p14:xfrm>
              <a:off x="1872989" y="1000604"/>
              <a:ext cx="1013040" cy="198360"/>
            </p14:xfrm>
          </p:contentPart>
        </mc:Choice>
        <mc:Fallback xmlns="">
          <p:pic>
            <p:nvPicPr>
              <p:cNvPr id="3" name="Ink 2">
                <a:extLst>
                  <a:ext uri="{FF2B5EF4-FFF2-40B4-BE49-F238E27FC236}">
                    <a16:creationId xmlns:a16="http://schemas.microsoft.com/office/drawing/2014/main" id="{B010BEE9-5C18-E0EB-405A-76C81B53CFB3}"/>
                  </a:ext>
                </a:extLst>
              </p:cNvPr>
              <p:cNvPicPr/>
              <p:nvPr/>
            </p:nvPicPr>
            <p:blipFill>
              <a:blip r:embed="rId5"/>
              <a:stretch>
                <a:fillRect/>
              </a:stretch>
            </p:blipFill>
            <p:spPr>
              <a:xfrm>
                <a:off x="1863989" y="991604"/>
                <a:ext cx="1030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A6CACF01-95A1-8CF6-AA72-5C94EEFA1687}"/>
                  </a:ext>
                </a:extLst>
              </p14:cNvPr>
              <p14:cNvContentPartPr/>
              <p14:nvPr/>
            </p14:nvContentPartPr>
            <p14:xfrm>
              <a:off x="3665429" y="878564"/>
              <a:ext cx="3880800" cy="170640"/>
            </p14:xfrm>
          </p:contentPart>
        </mc:Choice>
        <mc:Fallback xmlns="">
          <p:pic>
            <p:nvPicPr>
              <p:cNvPr id="4" name="Ink 3">
                <a:extLst>
                  <a:ext uri="{FF2B5EF4-FFF2-40B4-BE49-F238E27FC236}">
                    <a16:creationId xmlns:a16="http://schemas.microsoft.com/office/drawing/2014/main" id="{A6CACF01-95A1-8CF6-AA72-5C94EEFA1687}"/>
                  </a:ext>
                </a:extLst>
              </p:cNvPr>
              <p:cNvPicPr/>
              <p:nvPr/>
            </p:nvPicPr>
            <p:blipFill>
              <a:blip r:embed="rId7"/>
              <a:stretch>
                <a:fillRect/>
              </a:stretch>
            </p:blipFill>
            <p:spPr>
              <a:xfrm>
                <a:off x="3656789" y="869924"/>
                <a:ext cx="3898440" cy="188280"/>
              </a:xfrm>
              <a:prstGeom prst="rect">
                <a:avLst/>
              </a:prstGeom>
            </p:spPr>
          </p:pic>
        </mc:Fallback>
      </mc:AlternateContent>
    </p:spTree>
    <p:extLst>
      <p:ext uri="{BB962C8B-B14F-4D97-AF65-F5344CB8AC3E}">
        <p14:creationId xmlns:p14="http://schemas.microsoft.com/office/powerpoint/2010/main" val="392723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a:t>
            </a:r>
            <a:r>
              <a:rPr lang="en-US" sz="3200" dirty="0">
                <a:highlight>
                  <a:srgbClr val="00FF00"/>
                </a:highlight>
              </a:rPr>
              <a:t>books</a:t>
            </a:r>
            <a:r>
              <a:rPr lang="en-US" sz="3200" dirty="0"/>
              <a:t> and the </a:t>
            </a:r>
            <a:r>
              <a:rPr lang="en-US" sz="3200" dirty="0">
                <a:highlight>
                  <a:srgbClr val="00FF00"/>
                </a:highlight>
              </a:rPr>
              <a:t>kids</a:t>
            </a:r>
            <a:r>
              <a:rPr lang="en-US" sz="3200" dirty="0"/>
              <a:t> that read them.  For each </a:t>
            </a:r>
            <a:r>
              <a:rPr lang="en-US" sz="3200" dirty="0">
                <a:highlight>
                  <a:srgbClr val="00FF00"/>
                </a:highlight>
              </a:rPr>
              <a:t>book</a:t>
            </a:r>
            <a:r>
              <a:rPr lang="en-US" sz="3200" dirty="0"/>
              <a:t> the system stores the </a:t>
            </a:r>
            <a:r>
              <a:rPr lang="en-US" sz="3200" dirty="0">
                <a:highlight>
                  <a:srgbClr val="00FF00"/>
                </a:highlight>
              </a:rPr>
              <a:t>name</a:t>
            </a:r>
            <a:r>
              <a:rPr lang="en-US" sz="3200" dirty="0"/>
              <a:t> and </a:t>
            </a:r>
            <a:r>
              <a:rPr lang="en-US" sz="3200" dirty="0">
                <a:highlight>
                  <a:srgbClr val="00FF00"/>
                </a:highlight>
              </a:rPr>
              <a:t>author</a:t>
            </a:r>
            <a:r>
              <a:rPr lang="en-US" sz="3200" dirty="0"/>
              <a:t>.  For each </a:t>
            </a:r>
            <a:r>
              <a:rPr lang="en-US" sz="3200" dirty="0">
                <a:highlight>
                  <a:srgbClr val="00FF00"/>
                </a:highlight>
              </a:rPr>
              <a:t>kid</a:t>
            </a:r>
            <a:r>
              <a:rPr lang="en-US" sz="3200" dirty="0"/>
              <a:t> the system stores </a:t>
            </a:r>
            <a:r>
              <a:rPr lang="en-US" sz="3200" dirty="0">
                <a:highlight>
                  <a:srgbClr val="00FF00"/>
                </a:highlight>
              </a:rPr>
              <a:t>name</a:t>
            </a:r>
            <a:r>
              <a:rPr lang="en-US" sz="3200" dirty="0"/>
              <a:t> and </a:t>
            </a:r>
            <a:r>
              <a:rPr lang="en-US" sz="3200" dirty="0">
                <a:highlight>
                  <a:srgbClr val="00FF00"/>
                </a:highlight>
              </a:rPr>
              <a:t>grade level</a:t>
            </a:r>
            <a:r>
              <a:rPr lang="en-US" sz="3200" dirty="0"/>
              <a:t>.  The teacher enters when a </a:t>
            </a:r>
            <a:r>
              <a:rPr lang="en-US" sz="3200" dirty="0">
                <a:highlight>
                  <a:srgbClr val="00FF00"/>
                </a:highlight>
              </a:rPr>
              <a:t>kid</a:t>
            </a:r>
            <a:r>
              <a:rPr lang="en-US" sz="3200" dirty="0"/>
              <a:t> reads a particular </a:t>
            </a:r>
            <a:r>
              <a:rPr lang="en-US" sz="3200" dirty="0">
                <a:highlight>
                  <a:srgbClr val="00FF00"/>
                </a:highlight>
              </a:rPr>
              <a:t>book</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book</a:t>
            </a:r>
            <a:r>
              <a:rPr lang="en-US" sz="3200" dirty="0"/>
              <a:t> that includes all </a:t>
            </a:r>
            <a:r>
              <a:rPr lang="en-US" sz="3200" dirty="0">
                <a:highlight>
                  <a:srgbClr val="00FF00"/>
                </a:highlight>
              </a:rPr>
              <a:t>kids</a:t>
            </a:r>
            <a:r>
              <a:rPr lang="en-US" sz="3200" dirty="0"/>
              <a:t> who have read a particular </a:t>
            </a:r>
            <a:r>
              <a:rPr lang="en-US" sz="3200" dirty="0">
                <a:highlight>
                  <a:srgbClr val="00FF00"/>
                </a:highlight>
              </a:rPr>
              <a:t>book</a:t>
            </a:r>
            <a:r>
              <a:rPr lang="en-US" sz="3200" dirty="0"/>
              <a:t> (with their </a:t>
            </a:r>
            <a:r>
              <a:rPr lang="en-US" sz="3200" dirty="0">
                <a:highlight>
                  <a:srgbClr val="00FF00"/>
                </a:highlight>
              </a:rPr>
              <a:t>grade level</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kid</a:t>
            </a:r>
            <a:r>
              <a:rPr lang="en-US" sz="3200" dirty="0"/>
              <a:t> that includes the </a:t>
            </a:r>
            <a:r>
              <a:rPr lang="en-US" sz="3200" dirty="0">
                <a:highlight>
                  <a:srgbClr val="00FF00"/>
                </a:highlight>
              </a:rPr>
              <a:t>books</a:t>
            </a:r>
            <a:r>
              <a:rPr lang="en-US" sz="3200" dirty="0"/>
              <a:t> (with </a:t>
            </a:r>
            <a:r>
              <a:rPr lang="en-US" sz="3200" dirty="0">
                <a:highlight>
                  <a:srgbClr val="00FF00"/>
                </a:highlight>
              </a:rPr>
              <a:t>authors</a:t>
            </a:r>
            <a:r>
              <a:rPr lang="en-US" sz="3200" dirty="0"/>
              <a:t>) a particular </a:t>
            </a:r>
            <a:r>
              <a:rPr lang="en-US" sz="3200" dirty="0">
                <a:highlight>
                  <a:srgbClr val="00FF00"/>
                </a:highlight>
              </a:rPr>
              <a:t>kid</a:t>
            </a:r>
            <a:r>
              <a:rPr lang="en-US" sz="3200" dirty="0"/>
              <a:t> has read.</a:t>
            </a:r>
          </a:p>
        </p:txBody>
      </p:sp>
      <p:sp>
        <p:nvSpPr>
          <p:cNvPr id="5" name="TextBox 4">
            <a:extLst>
              <a:ext uri="{FF2B5EF4-FFF2-40B4-BE49-F238E27FC236}">
                <a16:creationId xmlns:a16="http://schemas.microsoft.com/office/drawing/2014/main" id="{5C0D401E-A5A9-0C54-1258-DF505B3E6AC7}"/>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F5CD701A-A9B5-A9BF-E470-6770E96FBD5C}"/>
                  </a:ext>
                </a:extLst>
              </p14:cNvPr>
              <p14:cNvContentPartPr/>
              <p14:nvPr/>
            </p14:nvContentPartPr>
            <p14:xfrm>
              <a:off x="4065389" y="1473644"/>
              <a:ext cx="1077120" cy="160200"/>
            </p14:xfrm>
          </p:contentPart>
        </mc:Choice>
        <mc:Fallback xmlns="">
          <p:pic>
            <p:nvPicPr>
              <p:cNvPr id="6" name="Ink 5">
                <a:extLst>
                  <a:ext uri="{FF2B5EF4-FFF2-40B4-BE49-F238E27FC236}">
                    <a16:creationId xmlns:a16="http://schemas.microsoft.com/office/drawing/2014/main" id="{F5CD701A-A9B5-A9BF-E470-6770E96FBD5C}"/>
                  </a:ext>
                </a:extLst>
              </p:cNvPr>
              <p:cNvPicPr/>
              <p:nvPr/>
            </p:nvPicPr>
            <p:blipFill>
              <a:blip r:embed="rId3"/>
              <a:stretch>
                <a:fillRect/>
              </a:stretch>
            </p:blipFill>
            <p:spPr>
              <a:xfrm>
                <a:off x="4056749" y="1464644"/>
                <a:ext cx="10947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E94D8B1-472B-82B3-2128-DBC1EED20785}"/>
                  </a:ext>
                </a:extLst>
              </p14:cNvPr>
              <p14:cNvContentPartPr/>
              <p14:nvPr/>
            </p14:nvContentPartPr>
            <p14:xfrm>
              <a:off x="4335029" y="1107524"/>
              <a:ext cx="3069000" cy="245520"/>
            </p14:xfrm>
          </p:contentPart>
        </mc:Choice>
        <mc:Fallback xmlns="">
          <p:pic>
            <p:nvPicPr>
              <p:cNvPr id="7" name="Ink 6">
                <a:extLst>
                  <a:ext uri="{FF2B5EF4-FFF2-40B4-BE49-F238E27FC236}">
                    <a16:creationId xmlns:a16="http://schemas.microsoft.com/office/drawing/2014/main" id="{CE94D8B1-472B-82B3-2128-DBC1EED20785}"/>
                  </a:ext>
                </a:extLst>
              </p:cNvPr>
              <p:cNvPicPr/>
              <p:nvPr/>
            </p:nvPicPr>
            <p:blipFill>
              <a:blip r:embed="rId5"/>
              <a:stretch>
                <a:fillRect/>
              </a:stretch>
            </p:blipFill>
            <p:spPr>
              <a:xfrm>
                <a:off x="4326389" y="1098524"/>
                <a:ext cx="30866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387B64BA-32B8-BA6B-0630-0C3F13976E57}"/>
                  </a:ext>
                </a:extLst>
              </p14:cNvPr>
              <p14:cNvContentPartPr/>
              <p14:nvPr/>
            </p14:nvContentPartPr>
            <p14:xfrm>
              <a:off x="1899629" y="1391564"/>
              <a:ext cx="1839240" cy="420480"/>
            </p14:xfrm>
          </p:contentPart>
        </mc:Choice>
        <mc:Fallback xmlns="">
          <p:pic>
            <p:nvPicPr>
              <p:cNvPr id="9" name="Ink 8">
                <a:extLst>
                  <a:ext uri="{FF2B5EF4-FFF2-40B4-BE49-F238E27FC236}">
                    <a16:creationId xmlns:a16="http://schemas.microsoft.com/office/drawing/2014/main" id="{387B64BA-32B8-BA6B-0630-0C3F13976E57}"/>
                  </a:ext>
                </a:extLst>
              </p:cNvPr>
              <p:cNvPicPr/>
              <p:nvPr/>
            </p:nvPicPr>
            <p:blipFill>
              <a:blip r:embed="rId7"/>
              <a:stretch>
                <a:fillRect/>
              </a:stretch>
            </p:blipFill>
            <p:spPr>
              <a:xfrm>
                <a:off x="1890989" y="1382924"/>
                <a:ext cx="1856880" cy="438120"/>
              </a:xfrm>
              <a:prstGeom prst="rect">
                <a:avLst/>
              </a:prstGeom>
            </p:spPr>
          </p:pic>
        </mc:Fallback>
      </mc:AlternateContent>
    </p:spTree>
    <p:extLst>
      <p:ext uri="{BB962C8B-B14F-4D97-AF65-F5344CB8AC3E}">
        <p14:creationId xmlns:p14="http://schemas.microsoft.com/office/powerpoint/2010/main" val="146859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a:t>
            </a:r>
            <a:r>
              <a:rPr lang="en-US" sz="3200" dirty="0">
                <a:highlight>
                  <a:srgbClr val="00FF00"/>
                </a:highlight>
              </a:rPr>
              <a:t>books</a:t>
            </a:r>
            <a:r>
              <a:rPr lang="en-US" sz="3200" dirty="0"/>
              <a:t> and the </a:t>
            </a:r>
            <a:r>
              <a:rPr lang="en-US" sz="3200" dirty="0">
                <a:highlight>
                  <a:srgbClr val="00FF00"/>
                </a:highlight>
              </a:rPr>
              <a:t>kids</a:t>
            </a:r>
            <a:r>
              <a:rPr lang="en-US" sz="3200" dirty="0"/>
              <a:t> that read them.  For each </a:t>
            </a:r>
            <a:r>
              <a:rPr lang="en-US" sz="3200" dirty="0">
                <a:highlight>
                  <a:srgbClr val="00FF00"/>
                </a:highlight>
              </a:rPr>
              <a:t>book</a:t>
            </a:r>
            <a:r>
              <a:rPr lang="en-US" sz="3200" dirty="0"/>
              <a:t> the system stores the </a:t>
            </a:r>
            <a:r>
              <a:rPr lang="en-US" sz="3200" dirty="0">
                <a:highlight>
                  <a:srgbClr val="00FF00"/>
                </a:highlight>
              </a:rPr>
              <a:t>name</a:t>
            </a:r>
            <a:r>
              <a:rPr lang="en-US" sz="3200" dirty="0"/>
              <a:t> and </a:t>
            </a:r>
            <a:r>
              <a:rPr lang="en-US" sz="3200" dirty="0">
                <a:highlight>
                  <a:srgbClr val="00FF00"/>
                </a:highlight>
              </a:rPr>
              <a:t>author</a:t>
            </a:r>
            <a:r>
              <a:rPr lang="en-US" sz="3200" dirty="0"/>
              <a:t>.  For each </a:t>
            </a:r>
            <a:r>
              <a:rPr lang="en-US" sz="3200" dirty="0">
                <a:highlight>
                  <a:srgbClr val="00FF00"/>
                </a:highlight>
              </a:rPr>
              <a:t>kid</a:t>
            </a:r>
            <a:r>
              <a:rPr lang="en-US" sz="3200" dirty="0"/>
              <a:t> the system stores </a:t>
            </a:r>
            <a:r>
              <a:rPr lang="en-US" sz="3200" dirty="0">
                <a:highlight>
                  <a:srgbClr val="00FF00"/>
                </a:highlight>
              </a:rPr>
              <a:t>name</a:t>
            </a:r>
            <a:r>
              <a:rPr lang="en-US" sz="3200" dirty="0"/>
              <a:t> and </a:t>
            </a:r>
            <a:r>
              <a:rPr lang="en-US" sz="3200" dirty="0">
                <a:highlight>
                  <a:srgbClr val="00FF00"/>
                </a:highlight>
              </a:rPr>
              <a:t>grade level</a:t>
            </a:r>
            <a:r>
              <a:rPr lang="en-US" sz="3200" dirty="0"/>
              <a:t>.  The teacher enters when a </a:t>
            </a:r>
            <a:r>
              <a:rPr lang="en-US" sz="3200" dirty="0">
                <a:highlight>
                  <a:srgbClr val="00FF00"/>
                </a:highlight>
              </a:rPr>
              <a:t>kid</a:t>
            </a:r>
            <a:r>
              <a:rPr lang="en-US" sz="3200" dirty="0"/>
              <a:t> reads a particular </a:t>
            </a:r>
            <a:r>
              <a:rPr lang="en-US" sz="3200" dirty="0">
                <a:highlight>
                  <a:srgbClr val="00FF00"/>
                </a:highlight>
              </a:rPr>
              <a:t>book</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book</a:t>
            </a:r>
            <a:r>
              <a:rPr lang="en-US" sz="3200" dirty="0"/>
              <a:t> that includes all </a:t>
            </a:r>
            <a:r>
              <a:rPr lang="en-US" sz="3200" dirty="0">
                <a:highlight>
                  <a:srgbClr val="00FF00"/>
                </a:highlight>
              </a:rPr>
              <a:t>kids</a:t>
            </a:r>
            <a:r>
              <a:rPr lang="en-US" sz="3200" dirty="0"/>
              <a:t> who have read a particular </a:t>
            </a:r>
            <a:r>
              <a:rPr lang="en-US" sz="3200" dirty="0">
                <a:highlight>
                  <a:srgbClr val="00FF00"/>
                </a:highlight>
              </a:rPr>
              <a:t>book</a:t>
            </a:r>
            <a:r>
              <a:rPr lang="en-US" sz="3200" dirty="0"/>
              <a:t> (with their </a:t>
            </a:r>
            <a:r>
              <a:rPr lang="en-US" sz="3200" dirty="0">
                <a:highlight>
                  <a:srgbClr val="00FF00"/>
                </a:highlight>
              </a:rPr>
              <a:t>grade level</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kid</a:t>
            </a:r>
            <a:r>
              <a:rPr lang="en-US" sz="3200" dirty="0"/>
              <a:t> that includes the </a:t>
            </a:r>
            <a:r>
              <a:rPr lang="en-US" sz="3200" dirty="0">
                <a:highlight>
                  <a:srgbClr val="00FF00"/>
                </a:highlight>
              </a:rPr>
              <a:t>books</a:t>
            </a:r>
            <a:r>
              <a:rPr lang="en-US" sz="3200" dirty="0"/>
              <a:t> (with </a:t>
            </a:r>
            <a:r>
              <a:rPr lang="en-US" sz="3200" dirty="0">
                <a:highlight>
                  <a:srgbClr val="00FF00"/>
                </a:highlight>
              </a:rPr>
              <a:t>authors</a:t>
            </a:r>
            <a:r>
              <a:rPr lang="en-US" sz="3200" dirty="0"/>
              <a:t>) a particular </a:t>
            </a:r>
            <a:r>
              <a:rPr lang="en-US" sz="3200" dirty="0">
                <a:highlight>
                  <a:srgbClr val="00FF00"/>
                </a:highlight>
              </a:rPr>
              <a:t>kid</a:t>
            </a:r>
            <a:r>
              <a:rPr lang="en-US" sz="3200" dirty="0"/>
              <a:t> has read.</a:t>
            </a:r>
          </a:p>
        </p:txBody>
      </p:sp>
      <p:sp>
        <p:nvSpPr>
          <p:cNvPr id="5" name="TextBox 4">
            <a:extLst>
              <a:ext uri="{FF2B5EF4-FFF2-40B4-BE49-F238E27FC236}">
                <a16:creationId xmlns:a16="http://schemas.microsoft.com/office/drawing/2014/main" id="{5C0D401E-A5A9-0C54-1258-DF505B3E6AC7}"/>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76FD822-0930-EAAA-1E78-77F76264DCB1}"/>
                  </a:ext>
                </a:extLst>
              </p14:cNvPr>
              <p14:cNvContentPartPr/>
              <p14:nvPr/>
            </p14:nvContentPartPr>
            <p14:xfrm>
              <a:off x="5702309" y="1448804"/>
              <a:ext cx="1195920" cy="228960"/>
            </p14:xfrm>
          </p:contentPart>
        </mc:Choice>
        <mc:Fallback xmlns="">
          <p:pic>
            <p:nvPicPr>
              <p:cNvPr id="2" name="Ink 1">
                <a:extLst>
                  <a:ext uri="{FF2B5EF4-FFF2-40B4-BE49-F238E27FC236}">
                    <a16:creationId xmlns:a16="http://schemas.microsoft.com/office/drawing/2014/main" id="{E76FD822-0930-EAAA-1E78-77F76264DCB1}"/>
                  </a:ext>
                </a:extLst>
              </p:cNvPr>
              <p:cNvPicPr/>
              <p:nvPr/>
            </p:nvPicPr>
            <p:blipFill>
              <a:blip r:embed="rId3"/>
              <a:stretch>
                <a:fillRect/>
              </a:stretch>
            </p:blipFill>
            <p:spPr>
              <a:xfrm>
                <a:off x="5693309" y="1440164"/>
                <a:ext cx="12135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18A32AC-3EFB-3F60-7473-23430A9DC2C2}"/>
                  </a:ext>
                </a:extLst>
              </p14:cNvPr>
              <p14:cNvContentPartPr/>
              <p14:nvPr/>
            </p14:nvContentPartPr>
            <p14:xfrm>
              <a:off x="2662829" y="1407764"/>
              <a:ext cx="2333880" cy="749880"/>
            </p14:xfrm>
          </p:contentPart>
        </mc:Choice>
        <mc:Fallback xmlns="">
          <p:pic>
            <p:nvPicPr>
              <p:cNvPr id="3" name="Ink 2">
                <a:extLst>
                  <a:ext uri="{FF2B5EF4-FFF2-40B4-BE49-F238E27FC236}">
                    <a16:creationId xmlns:a16="http://schemas.microsoft.com/office/drawing/2014/main" id="{618A32AC-3EFB-3F60-7473-23430A9DC2C2}"/>
                  </a:ext>
                </a:extLst>
              </p:cNvPr>
              <p:cNvPicPr/>
              <p:nvPr/>
            </p:nvPicPr>
            <p:blipFill>
              <a:blip r:embed="rId5"/>
              <a:stretch>
                <a:fillRect/>
              </a:stretch>
            </p:blipFill>
            <p:spPr>
              <a:xfrm>
                <a:off x="2653829" y="1398764"/>
                <a:ext cx="2351520" cy="767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C282E999-D757-8319-52C0-72FC8BCA67B0}"/>
                  </a:ext>
                </a:extLst>
              </p14:cNvPr>
              <p14:cNvContentPartPr/>
              <p14:nvPr/>
            </p14:nvContentPartPr>
            <p14:xfrm>
              <a:off x="2858309" y="1534484"/>
              <a:ext cx="2326680" cy="1262160"/>
            </p14:xfrm>
          </p:contentPart>
        </mc:Choice>
        <mc:Fallback xmlns="">
          <p:pic>
            <p:nvPicPr>
              <p:cNvPr id="11" name="Ink 10">
                <a:extLst>
                  <a:ext uri="{FF2B5EF4-FFF2-40B4-BE49-F238E27FC236}">
                    <a16:creationId xmlns:a16="http://schemas.microsoft.com/office/drawing/2014/main" id="{C282E999-D757-8319-52C0-72FC8BCA67B0}"/>
                  </a:ext>
                </a:extLst>
              </p:cNvPr>
              <p:cNvPicPr/>
              <p:nvPr/>
            </p:nvPicPr>
            <p:blipFill>
              <a:blip r:embed="rId7"/>
              <a:stretch>
                <a:fillRect/>
              </a:stretch>
            </p:blipFill>
            <p:spPr>
              <a:xfrm>
                <a:off x="2849669" y="1525844"/>
                <a:ext cx="2344320" cy="1279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6FA32A99-014B-1B68-C3B4-CEFCFA9141A3}"/>
                  </a:ext>
                </a:extLst>
              </p14:cNvPr>
              <p14:cNvContentPartPr/>
              <p14:nvPr/>
            </p14:nvContentPartPr>
            <p14:xfrm>
              <a:off x="3219389" y="2697644"/>
              <a:ext cx="2693160" cy="201600"/>
            </p14:xfrm>
          </p:contentPart>
        </mc:Choice>
        <mc:Fallback xmlns="">
          <p:pic>
            <p:nvPicPr>
              <p:cNvPr id="12" name="Ink 11">
                <a:extLst>
                  <a:ext uri="{FF2B5EF4-FFF2-40B4-BE49-F238E27FC236}">
                    <a16:creationId xmlns:a16="http://schemas.microsoft.com/office/drawing/2014/main" id="{6FA32A99-014B-1B68-C3B4-CEFCFA9141A3}"/>
                  </a:ext>
                </a:extLst>
              </p:cNvPr>
              <p:cNvPicPr/>
              <p:nvPr/>
            </p:nvPicPr>
            <p:blipFill>
              <a:blip r:embed="rId9"/>
              <a:stretch>
                <a:fillRect/>
              </a:stretch>
            </p:blipFill>
            <p:spPr>
              <a:xfrm>
                <a:off x="3210749" y="2688644"/>
                <a:ext cx="27108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4C884493-7421-269F-63F5-DD3F40C49BD5}"/>
                  </a:ext>
                </a:extLst>
              </p14:cNvPr>
              <p14:cNvContentPartPr/>
              <p14:nvPr/>
            </p14:nvContentPartPr>
            <p14:xfrm>
              <a:off x="5432669" y="2839844"/>
              <a:ext cx="351000" cy="320760"/>
            </p14:xfrm>
          </p:contentPart>
        </mc:Choice>
        <mc:Fallback xmlns="">
          <p:pic>
            <p:nvPicPr>
              <p:cNvPr id="13" name="Ink 12">
                <a:extLst>
                  <a:ext uri="{FF2B5EF4-FFF2-40B4-BE49-F238E27FC236}">
                    <a16:creationId xmlns:a16="http://schemas.microsoft.com/office/drawing/2014/main" id="{4C884493-7421-269F-63F5-DD3F40C49BD5}"/>
                  </a:ext>
                </a:extLst>
              </p:cNvPr>
              <p:cNvPicPr/>
              <p:nvPr/>
            </p:nvPicPr>
            <p:blipFill>
              <a:blip r:embed="rId11"/>
              <a:stretch>
                <a:fillRect/>
              </a:stretch>
            </p:blipFill>
            <p:spPr>
              <a:xfrm>
                <a:off x="5424029" y="2830844"/>
                <a:ext cx="3686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 3">
                <a:extLst>
                  <a:ext uri="{FF2B5EF4-FFF2-40B4-BE49-F238E27FC236}">
                    <a16:creationId xmlns:a16="http://schemas.microsoft.com/office/drawing/2014/main" id="{D4FE6AFE-5141-22B8-B123-E1D488B6818F}"/>
                  </a:ext>
                </a:extLst>
              </p14:cNvPr>
              <p14:cNvContentPartPr/>
              <p14:nvPr/>
            </p14:nvContentPartPr>
            <p14:xfrm>
              <a:off x="479069" y="2546444"/>
              <a:ext cx="206640" cy="285120"/>
            </p14:xfrm>
          </p:contentPart>
        </mc:Choice>
        <mc:Fallback xmlns="">
          <p:pic>
            <p:nvPicPr>
              <p:cNvPr id="4" name="Ink 3">
                <a:extLst>
                  <a:ext uri="{FF2B5EF4-FFF2-40B4-BE49-F238E27FC236}">
                    <a16:creationId xmlns:a16="http://schemas.microsoft.com/office/drawing/2014/main" id="{D4FE6AFE-5141-22B8-B123-E1D488B6818F}"/>
                  </a:ext>
                </a:extLst>
              </p:cNvPr>
              <p:cNvPicPr/>
              <p:nvPr/>
            </p:nvPicPr>
            <p:blipFill>
              <a:blip r:embed="rId13"/>
              <a:stretch>
                <a:fillRect/>
              </a:stretch>
            </p:blipFill>
            <p:spPr>
              <a:xfrm>
                <a:off x="470429" y="2537804"/>
                <a:ext cx="22428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16916B96-4C12-746C-BF03-F43C0C0CAF70}"/>
                  </a:ext>
                </a:extLst>
              </p14:cNvPr>
              <p14:cNvContentPartPr/>
              <p14:nvPr/>
            </p14:nvContentPartPr>
            <p14:xfrm>
              <a:off x="691829" y="2975924"/>
              <a:ext cx="47160" cy="21600"/>
            </p14:xfrm>
          </p:contentPart>
        </mc:Choice>
        <mc:Fallback xmlns="">
          <p:pic>
            <p:nvPicPr>
              <p:cNvPr id="10" name="Ink 9">
                <a:extLst>
                  <a:ext uri="{FF2B5EF4-FFF2-40B4-BE49-F238E27FC236}">
                    <a16:creationId xmlns:a16="http://schemas.microsoft.com/office/drawing/2014/main" id="{16916B96-4C12-746C-BF03-F43C0C0CAF70}"/>
                  </a:ext>
                </a:extLst>
              </p:cNvPr>
              <p:cNvPicPr/>
              <p:nvPr/>
            </p:nvPicPr>
            <p:blipFill>
              <a:blip r:embed="rId15"/>
              <a:stretch>
                <a:fillRect/>
              </a:stretch>
            </p:blipFill>
            <p:spPr>
              <a:xfrm>
                <a:off x="683189" y="2966924"/>
                <a:ext cx="648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D5CFCC60-83B6-5B09-BAEF-DFD3E4D46267}"/>
                  </a:ext>
                </a:extLst>
              </p14:cNvPr>
              <p14:cNvContentPartPr/>
              <p14:nvPr/>
            </p14:nvContentPartPr>
            <p14:xfrm>
              <a:off x="935909" y="602444"/>
              <a:ext cx="631080" cy="2043000"/>
            </p14:xfrm>
          </p:contentPart>
        </mc:Choice>
        <mc:Fallback xmlns="">
          <p:pic>
            <p:nvPicPr>
              <p:cNvPr id="17" name="Ink 16">
                <a:extLst>
                  <a:ext uri="{FF2B5EF4-FFF2-40B4-BE49-F238E27FC236}">
                    <a16:creationId xmlns:a16="http://schemas.microsoft.com/office/drawing/2014/main" id="{D5CFCC60-83B6-5B09-BAEF-DFD3E4D46267}"/>
                  </a:ext>
                </a:extLst>
              </p:cNvPr>
              <p:cNvPicPr/>
              <p:nvPr/>
            </p:nvPicPr>
            <p:blipFill>
              <a:blip r:embed="rId17"/>
              <a:stretch>
                <a:fillRect/>
              </a:stretch>
            </p:blipFill>
            <p:spPr>
              <a:xfrm>
                <a:off x="926909" y="593804"/>
                <a:ext cx="648720" cy="2060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B4993094-B741-9650-1AB8-3A61AAC80EFA}"/>
                  </a:ext>
                </a:extLst>
              </p14:cNvPr>
              <p14:cNvContentPartPr/>
              <p14:nvPr/>
            </p14:nvContentPartPr>
            <p14:xfrm>
              <a:off x="1503269" y="583004"/>
              <a:ext cx="2412360" cy="3190320"/>
            </p14:xfrm>
          </p:contentPart>
        </mc:Choice>
        <mc:Fallback xmlns="">
          <p:pic>
            <p:nvPicPr>
              <p:cNvPr id="18" name="Ink 17">
                <a:extLst>
                  <a:ext uri="{FF2B5EF4-FFF2-40B4-BE49-F238E27FC236}">
                    <a16:creationId xmlns:a16="http://schemas.microsoft.com/office/drawing/2014/main" id="{B4993094-B741-9650-1AB8-3A61AAC80EFA}"/>
                  </a:ext>
                </a:extLst>
              </p:cNvPr>
              <p:cNvPicPr/>
              <p:nvPr/>
            </p:nvPicPr>
            <p:blipFill>
              <a:blip r:embed="rId19"/>
              <a:stretch>
                <a:fillRect/>
              </a:stretch>
            </p:blipFill>
            <p:spPr>
              <a:xfrm>
                <a:off x="1494269" y="574004"/>
                <a:ext cx="2430000" cy="3207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77A2EB9F-0E28-FD2A-237F-0008EFCEE23C}"/>
                  </a:ext>
                </a:extLst>
              </p14:cNvPr>
              <p14:cNvContentPartPr/>
              <p14:nvPr/>
            </p14:nvContentPartPr>
            <p14:xfrm>
              <a:off x="1852109" y="4424564"/>
              <a:ext cx="1565640" cy="225360"/>
            </p14:xfrm>
          </p:contentPart>
        </mc:Choice>
        <mc:Fallback xmlns="">
          <p:pic>
            <p:nvPicPr>
              <p:cNvPr id="20" name="Ink 19">
                <a:extLst>
                  <a:ext uri="{FF2B5EF4-FFF2-40B4-BE49-F238E27FC236}">
                    <a16:creationId xmlns:a16="http://schemas.microsoft.com/office/drawing/2014/main" id="{77A2EB9F-0E28-FD2A-237F-0008EFCEE23C}"/>
                  </a:ext>
                </a:extLst>
              </p:cNvPr>
              <p:cNvPicPr/>
              <p:nvPr/>
            </p:nvPicPr>
            <p:blipFill>
              <a:blip r:embed="rId21"/>
              <a:stretch>
                <a:fillRect/>
              </a:stretch>
            </p:blipFill>
            <p:spPr>
              <a:xfrm>
                <a:off x="1843469" y="4415564"/>
                <a:ext cx="1583280" cy="243000"/>
              </a:xfrm>
              <a:prstGeom prst="rect">
                <a:avLst/>
              </a:prstGeom>
            </p:spPr>
          </p:pic>
        </mc:Fallback>
      </mc:AlternateContent>
      <p:grpSp>
        <p:nvGrpSpPr>
          <p:cNvPr id="22" name="Group 21">
            <a:extLst>
              <a:ext uri="{FF2B5EF4-FFF2-40B4-BE49-F238E27FC236}">
                <a16:creationId xmlns:a16="http://schemas.microsoft.com/office/drawing/2014/main" id="{AF2825F7-7975-A1E4-E086-94C87EE33FBD}"/>
              </a:ext>
            </a:extLst>
          </p:cNvPr>
          <p:cNvGrpSpPr/>
          <p:nvPr/>
        </p:nvGrpSpPr>
        <p:grpSpPr>
          <a:xfrm>
            <a:off x="1736189" y="3540404"/>
            <a:ext cx="3906720" cy="712080"/>
            <a:chOff x="1736189" y="3540404"/>
            <a:chExt cx="3906720" cy="712080"/>
          </a:xfrm>
        </p:grpSpPr>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7D456231-D2B8-1D64-647B-41863E0FDAEC}"/>
                    </a:ext>
                  </a:extLst>
                </p14:cNvPr>
                <p14:cNvContentPartPr/>
                <p14:nvPr/>
              </p14:nvContentPartPr>
              <p14:xfrm>
                <a:off x="4000589" y="3540404"/>
                <a:ext cx="276840" cy="165240"/>
              </p14:xfrm>
            </p:contentPart>
          </mc:Choice>
          <mc:Fallback xmlns="">
            <p:pic>
              <p:nvPicPr>
                <p:cNvPr id="14" name="Ink 13">
                  <a:extLst>
                    <a:ext uri="{FF2B5EF4-FFF2-40B4-BE49-F238E27FC236}">
                      <a16:creationId xmlns:a16="http://schemas.microsoft.com/office/drawing/2014/main" id="{7D456231-D2B8-1D64-647B-41863E0FDAEC}"/>
                    </a:ext>
                  </a:extLst>
                </p:cNvPr>
                <p:cNvPicPr/>
                <p:nvPr/>
              </p:nvPicPr>
              <p:blipFill>
                <a:blip r:embed="rId23"/>
                <a:stretch>
                  <a:fillRect/>
                </a:stretch>
              </p:blipFill>
              <p:spPr>
                <a:xfrm>
                  <a:off x="3991589" y="3531404"/>
                  <a:ext cx="2944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E51F65E4-0DB5-B9A6-75EF-F9902541DED5}"/>
                    </a:ext>
                  </a:extLst>
                </p14:cNvPr>
                <p14:cNvContentPartPr/>
                <p14:nvPr/>
              </p14:nvContentPartPr>
              <p14:xfrm>
                <a:off x="4368509" y="3710684"/>
                <a:ext cx="57960" cy="35280"/>
              </p14:xfrm>
            </p:contentPart>
          </mc:Choice>
          <mc:Fallback xmlns="">
            <p:pic>
              <p:nvPicPr>
                <p:cNvPr id="15" name="Ink 14">
                  <a:extLst>
                    <a:ext uri="{FF2B5EF4-FFF2-40B4-BE49-F238E27FC236}">
                      <a16:creationId xmlns:a16="http://schemas.microsoft.com/office/drawing/2014/main" id="{E51F65E4-0DB5-B9A6-75EF-F9902541DED5}"/>
                    </a:ext>
                  </a:extLst>
                </p:cNvPr>
                <p:cNvPicPr/>
                <p:nvPr/>
              </p:nvPicPr>
              <p:blipFill>
                <a:blip r:embed="rId25"/>
                <a:stretch>
                  <a:fillRect/>
                </a:stretch>
              </p:blipFill>
              <p:spPr>
                <a:xfrm>
                  <a:off x="4359869" y="3701684"/>
                  <a:ext cx="756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7C3CC08D-8693-7E51-9E02-C11287BDBC10}"/>
                    </a:ext>
                  </a:extLst>
                </p14:cNvPr>
                <p14:cNvContentPartPr/>
                <p14:nvPr/>
              </p14:nvContentPartPr>
              <p14:xfrm>
                <a:off x="1736189" y="3824444"/>
                <a:ext cx="3906720" cy="428040"/>
              </p14:xfrm>
            </p:contentPart>
          </mc:Choice>
          <mc:Fallback xmlns="">
            <p:pic>
              <p:nvPicPr>
                <p:cNvPr id="21" name="Ink 20">
                  <a:extLst>
                    <a:ext uri="{FF2B5EF4-FFF2-40B4-BE49-F238E27FC236}">
                      <a16:creationId xmlns:a16="http://schemas.microsoft.com/office/drawing/2014/main" id="{7C3CC08D-8693-7E51-9E02-C11287BDBC10}"/>
                    </a:ext>
                  </a:extLst>
                </p:cNvPr>
                <p:cNvPicPr/>
                <p:nvPr/>
              </p:nvPicPr>
              <p:blipFill>
                <a:blip r:embed="rId27"/>
                <a:stretch>
                  <a:fillRect/>
                </a:stretch>
              </p:blipFill>
              <p:spPr>
                <a:xfrm>
                  <a:off x="1727189" y="3815804"/>
                  <a:ext cx="3924360" cy="445680"/>
                </a:xfrm>
                <a:prstGeom prst="rect">
                  <a:avLst/>
                </a:prstGeom>
              </p:spPr>
            </p:pic>
          </mc:Fallback>
        </mc:AlternateContent>
      </p:grpSp>
    </p:spTree>
    <p:extLst>
      <p:ext uri="{BB962C8B-B14F-4D97-AF65-F5344CB8AC3E}">
        <p14:creationId xmlns:p14="http://schemas.microsoft.com/office/powerpoint/2010/main" val="157414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a:t>
            </a:r>
            <a:r>
              <a:rPr lang="en-US" sz="3200" dirty="0">
                <a:highlight>
                  <a:srgbClr val="00FFFF"/>
                </a:highlight>
              </a:rPr>
              <a:t>tracks</a:t>
            </a:r>
            <a:r>
              <a:rPr lang="en-US" sz="3200" dirty="0"/>
              <a:t> books and the kids that </a:t>
            </a:r>
            <a:r>
              <a:rPr lang="en-US" sz="3200" dirty="0">
                <a:highlight>
                  <a:srgbClr val="00FFFF"/>
                </a:highlight>
              </a:rPr>
              <a:t>read</a:t>
            </a:r>
            <a:r>
              <a:rPr lang="en-US" sz="3200" dirty="0"/>
              <a:t> them.  For each book the system </a:t>
            </a:r>
            <a:r>
              <a:rPr lang="en-US" sz="3200" dirty="0">
                <a:highlight>
                  <a:srgbClr val="00FFFF"/>
                </a:highlight>
              </a:rPr>
              <a:t>stores</a:t>
            </a:r>
            <a:r>
              <a:rPr lang="en-US" sz="3200" dirty="0"/>
              <a:t> the name and author.  For each kid the system </a:t>
            </a:r>
            <a:r>
              <a:rPr lang="en-US" sz="3200" dirty="0">
                <a:highlight>
                  <a:srgbClr val="00FFFF"/>
                </a:highlight>
              </a:rPr>
              <a:t>stores</a:t>
            </a:r>
            <a:r>
              <a:rPr lang="en-US" sz="3200" dirty="0"/>
              <a:t> name and grade level.  The teacher </a:t>
            </a:r>
            <a:r>
              <a:rPr lang="en-US" sz="3200" dirty="0">
                <a:highlight>
                  <a:srgbClr val="00FFFF"/>
                </a:highlight>
              </a:rPr>
              <a:t>enters</a:t>
            </a:r>
            <a:r>
              <a:rPr lang="en-US" sz="3200" dirty="0"/>
              <a:t> when a kid </a:t>
            </a:r>
            <a:r>
              <a:rPr lang="en-US" sz="3200" dirty="0">
                <a:highlight>
                  <a:srgbClr val="00FFFF"/>
                </a:highlight>
              </a:rPr>
              <a:t>reads</a:t>
            </a:r>
            <a:r>
              <a:rPr lang="en-US" sz="3200" dirty="0"/>
              <a:t> a particular book.  It should be possible to </a:t>
            </a:r>
            <a:r>
              <a:rPr lang="en-US" sz="3200" dirty="0">
                <a:highlight>
                  <a:srgbClr val="00FFFF"/>
                </a:highlight>
              </a:rPr>
              <a:t>print</a:t>
            </a:r>
            <a:r>
              <a:rPr lang="en-US" sz="3200" dirty="0"/>
              <a:t> a report on a book that </a:t>
            </a:r>
            <a:r>
              <a:rPr lang="en-US" sz="3200" dirty="0">
                <a:highlight>
                  <a:srgbClr val="00FFFF"/>
                </a:highlight>
              </a:rPr>
              <a:t>includes</a:t>
            </a:r>
            <a:r>
              <a:rPr lang="en-US" sz="3200" dirty="0"/>
              <a:t> all kids who have </a:t>
            </a:r>
            <a:r>
              <a:rPr lang="en-US" sz="3200" dirty="0">
                <a:highlight>
                  <a:srgbClr val="00FFFF"/>
                </a:highlight>
              </a:rPr>
              <a:t>read</a:t>
            </a:r>
            <a:r>
              <a:rPr lang="en-US" sz="3200" dirty="0"/>
              <a:t> a particular book (with their grade level).  It should be possible to </a:t>
            </a:r>
            <a:r>
              <a:rPr lang="en-US" sz="3200" dirty="0">
                <a:highlight>
                  <a:srgbClr val="00FFFF"/>
                </a:highlight>
              </a:rPr>
              <a:t>print</a:t>
            </a:r>
            <a:r>
              <a:rPr lang="en-US" sz="3200" dirty="0"/>
              <a:t> a report on a kid that </a:t>
            </a:r>
            <a:r>
              <a:rPr lang="en-US" sz="3200" dirty="0">
                <a:highlight>
                  <a:srgbClr val="00FFFF"/>
                </a:highlight>
              </a:rPr>
              <a:t>includes</a:t>
            </a:r>
            <a:r>
              <a:rPr lang="en-US" sz="3200" dirty="0"/>
              <a:t> the books (with authors) a particular kid has </a:t>
            </a:r>
            <a:r>
              <a:rPr lang="en-US" sz="3200" dirty="0">
                <a:highlight>
                  <a:srgbClr val="00FFFF"/>
                </a:highlight>
              </a:rPr>
              <a:t>read</a:t>
            </a:r>
            <a:r>
              <a:rPr lang="en-US" sz="3200" dirty="0"/>
              <a:t>.</a:t>
            </a:r>
          </a:p>
        </p:txBody>
      </p:sp>
      <p:sp>
        <p:nvSpPr>
          <p:cNvPr id="3" name="TextBox 2">
            <a:extLst>
              <a:ext uri="{FF2B5EF4-FFF2-40B4-BE49-F238E27FC236}">
                <a16:creationId xmlns:a16="http://schemas.microsoft.com/office/drawing/2014/main" id="{34F2712C-DCDB-299B-1AC1-E69B829B02DB}"/>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3185523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a:t>
            </a:r>
            <a:r>
              <a:rPr lang="en-US" sz="3200" dirty="0">
                <a:highlight>
                  <a:srgbClr val="00FFFF"/>
                </a:highlight>
              </a:rPr>
              <a:t>tracks</a:t>
            </a:r>
            <a:r>
              <a:rPr lang="en-US" sz="3200" dirty="0"/>
              <a:t> books and the kids that </a:t>
            </a:r>
            <a:r>
              <a:rPr lang="en-US" sz="3200" dirty="0">
                <a:highlight>
                  <a:srgbClr val="00FFFF"/>
                </a:highlight>
              </a:rPr>
              <a:t>read</a:t>
            </a:r>
            <a:r>
              <a:rPr lang="en-US" sz="3200" dirty="0"/>
              <a:t> them.  For each book the system </a:t>
            </a:r>
            <a:r>
              <a:rPr lang="en-US" sz="3200" dirty="0">
                <a:highlight>
                  <a:srgbClr val="00FFFF"/>
                </a:highlight>
              </a:rPr>
              <a:t>stores</a:t>
            </a:r>
            <a:r>
              <a:rPr lang="en-US" sz="3200" dirty="0"/>
              <a:t> the name and author.  For each kid the system </a:t>
            </a:r>
            <a:r>
              <a:rPr lang="en-US" sz="3200" dirty="0">
                <a:highlight>
                  <a:srgbClr val="00FFFF"/>
                </a:highlight>
              </a:rPr>
              <a:t>stores</a:t>
            </a:r>
            <a:r>
              <a:rPr lang="en-US" sz="3200" dirty="0"/>
              <a:t> name and grade level.  The teacher </a:t>
            </a:r>
            <a:r>
              <a:rPr lang="en-US" sz="3200" dirty="0">
                <a:highlight>
                  <a:srgbClr val="00FFFF"/>
                </a:highlight>
              </a:rPr>
              <a:t>enters</a:t>
            </a:r>
            <a:r>
              <a:rPr lang="en-US" sz="3200" dirty="0"/>
              <a:t> when a kid </a:t>
            </a:r>
            <a:r>
              <a:rPr lang="en-US" sz="3200" dirty="0">
                <a:highlight>
                  <a:srgbClr val="00FFFF"/>
                </a:highlight>
              </a:rPr>
              <a:t>reads</a:t>
            </a:r>
            <a:r>
              <a:rPr lang="en-US" sz="3200" dirty="0"/>
              <a:t> a particular book.  It should be possible to </a:t>
            </a:r>
            <a:r>
              <a:rPr lang="en-US" sz="3200" dirty="0">
                <a:highlight>
                  <a:srgbClr val="00FFFF"/>
                </a:highlight>
              </a:rPr>
              <a:t>print</a:t>
            </a:r>
            <a:r>
              <a:rPr lang="en-US" sz="3200" dirty="0"/>
              <a:t> a report on a book that </a:t>
            </a:r>
            <a:r>
              <a:rPr lang="en-US" sz="3200" dirty="0">
                <a:highlight>
                  <a:srgbClr val="00FFFF"/>
                </a:highlight>
              </a:rPr>
              <a:t>includes</a:t>
            </a:r>
            <a:r>
              <a:rPr lang="en-US" sz="3200" dirty="0"/>
              <a:t> all kids who have </a:t>
            </a:r>
            <a:r>
              <a:rPr lang="en-US" sz="3200" dirty="0">
                <a:highlight>
                  <a:srgbClr val="00FFFF"/>
                </a:highlight>
              </a:rPr>
              <a:t>read</a:t>
            </a:r>
            <a:r>
              <a:rPr lang="en-US" sz="3200" dirty="0"/>
              <a:t> a particular book (with their grade level).  It should be possible to </a:t>
            </a:r>
            <a:r>
              <a:rPr lang="en-US" sz="3200" dirty="0">
                <a:highlight>
                  <a:srgbClr val="00FFFF"/>
                </a:highlight>
              </a:rPr>
              <a:t>print</a:t>
            </a:r>
            <a:r>
              <a:rPr lang="en-US" sz="3200" dirty="0"/>
              <a:t> a report on a kid that </a:t>
            </a:r>
            <a:r>
              <a:rPr lang="en-US" sz="3200" dirty="0">
                <a:highlight>
                  <a:srgbClr val="00FFFF"/>
                </a:highlight>
              </a:rPr>
              <a:t>includes</a:t>
            </a:r>
            <a:r>
              <a:rPr lang="en-US" sz="3200" dirty="0"/>
              <a:t> the books (with authors) a particular kid has </a:t>
            </a:r>
            <a:r>
              <a:rPr lang="en-US" sz="3200" dirty="0">
                <a:highlight>
                  <a:srgbClr val="00FFFF"/>
                </a:highlight>
              </a:rPr>
              <a:t>read</a:t>
            </a:r>
            <a:r>
              <a:rPr lang="en-US" sz="3200" dirty="0"/>
              <a:t>.</a:t>
            </a:r>
          </a:p>
        </p:txBody>
      </p:sp>
      <p:sp>
        <p:nvSpPr>
          <p:cNvPr id="15" name="TextBox 14">
            <a:extLst>
              <a:ext uri="{FF2B5EF4-FFF2-40B4-BE49-F238E27FC236}">
                <a16:creationId xmlns:a16="http://schemas.microsoft.com/office/drawing/2014/main" id="{BE5E16B3-7FCC-ECCE-4739-C4FC1886389A}"/>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highlight>
                  <a:srgbClr val="00FFFF"/>
                </a:highlight>
              </a:rPr>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565B0E52-D923-86D1-C03B-59231D169C4C}"/>
                  </a:ext>
                </a:extLst>
              </p14:cNvPr>
              <p14:cNvContentPartPr/>
              <p14:nvPr/>
            </p14:nvContentPartPr>
            <p14:xfrm>
              <a:off x="1515869" y="79004"/>
              <a:ext cx="730080" cy="164520"/>
            </p14:xfrm>
          </p:contentPart>
        </mc:Choice>
        <mc:Fallback xmlns="">
          <p:pic>
            <p:nvPicPr>
              <p:cNvPr id="16" name="Ink 15">
                <a:extLst>
                  <a:ext uri="{FF2B5EF4-FFF2-40B4-BE49-F238E27FC236}">
                    <a16:creationId xmlns:a16="http://schemas.microsoft.com/office/drawing/2014/main" id="{565B0E52-D923-86D1-C03B-59231D169C4C}"/>
                  </a:ext>
                </a:extLst>
              </p:cNvPr>
              <p:cNvPicPr/>
              <p:nvPr/>
            </p:nvPicPr>
            <p:blipFill>
              <a:blip r:embed="rId3"/>
              <a:stretch>
                <a:fillRect/>
              </a:stretch>
            </p:blipFill>
            <p:spPr>
              <a:xfrm>
                <a:off x="1507229" y="70004"/>
                <a:ext cx="7477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161567C5-D5D4-EDC5-7D0A-6B253255773A}"/>
                  </a:ext>
                </a:extLst>
              </p14:cNvPr>
              <p14:cNvContentPartPr/>
              <p14:nvPr/>
            </p14:nvContentPartPr>
            <p14:xfrm>
              <a:off x="6079589" y="123644"/>
              <a:ext cx="1022400" cy="178560"/>
            </p14:xfrm>
          </p:contentPart>
        </mc:Choice>
        <mc:Fallback xmlns="">
          <p:pic>
            <p:nvPicPr>
              <p:cNvPr id="17" name="Ink 16">
                <a:extLst>
                  <a:ext uri="{FF2B5EF4-FFF2-40B4-BE49-F238E27FC236}">
                    <a16:creationId xmlns:a16="http://schemas.microsoft.com/office/drawing/2014/main" id="{161567C5-D5D4-EDC5-7D0A-6B253255773A}"/>
                  </a:ext>
                </a:extLst>
              </p:cNvPr>
              <p:cNvPicPr/>
              <p:nvPr/>
            </p:nvPicPr>
            <p:blipFill>
              <a:blip r:embed="rId5"/>
              <a:stretch>
                <a:fillRect/>
              </a:stretch>
            </p:blipFill>
            <p:spPr>
              <a:xfrm>
                <a:off x="6070949" y="114644"/>
                <a:ext cx="10400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9BD95F50-B40C-E329-3CA3-9D101A6BC8DA}"/>
                  </a:ext>
                </a:extLst>
              </p14:cNvPr>
              <p14:cNvContentPartPr/>
              <p14:nvPr/>
            </p14:nvContentPartPr>
            <p14:xfrm>
              <a:off x="5202269" y="585164"/>
              <a:ext cx="710280" cy="160560"/>
            </p14:xfrm>
          </p:contentPart>
        </mc:Choice>
        <mc:Fallback xmlns="">
          <p:pic>
            <p:nvPicPr>
              <p:cNvPr id="18" name="Ink 17">
                <a:extLst>
                  <a:ext uri="{FF2B5EF4-FFF2-40B4-BE49-F238E27FC236}">
                    <a16:creationId xmlns:a16="http://schemas.microsoft.com/office/drawing/2014/main" id="{9BD95F50-B40C-E329-3CA3-9D101A6BC8DA}"/>
                  </a:ext>
                </a:extLst>
              </p:cNvPr>
              <p:cNvPicPr/>
              <p:nvPr/>
            </p:nvPicPr>
            <p:blipFill>
              <a:blip r:embed="rId7"/>
              <a:stretch>
                <a:fillRect/>
              </a:stretch>
            </p:blipFill>
            <p:spPr>
              <a:xfrm>
                <a:off x="5193629" y="576524"/>
                <a:ext cx="7279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593878D8-1951-E0D0-7209-FD40DA737A72}"/>
                  </a:ext>
                </a:extLst>
              </p14:cNvPr>
              <p14:cNvContentPartPr/>
              <p14:nvPr/>
            </p14:nvContentPartPr>
            <p14:xfrm>
              <a:off x="5874389" y="1151804"/>
              <a:ext cx="534960" cy="108360"/>
            </p14:xfrm>
          </p:contentPart>
        </mc:Choice>
        <mc:Fallback xmlns="">
          <p:pic>
            <p:nvPicPr>
              <p:cNvPr id="19" name="Ink 18">
                <a:extLst>
                  <a:ext uri="{FF2B5EF4-FFF2-40B4-BE49-F238E27FC236}">
                    <a16:creationId xmlns:a16="http://schemas.microsoft.com/office/drawing/2014/main" id="{593878D8-1951-E0D0-7209-FD40DA737A72}"/>
                  </a:ext>
                </a:extLst>
              </p:cNvPr>
              <p:cNvPicPr/>
              <p:nvPr/>
            </p:nvPicPr>
            <p:blipFill>
              <a:blip r:embed="rId9"/>
              <a:stretch>
                <a:fillRect/>
              </a:stretch>
            </p:blipFill>
            <p:spPr>
              <a:xfrm>
                <a:off x="5865749" y="1142804"/>
                <a:ext cx="552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717E6338-1131-D98E-574F-5C2770885F70}"/>
                  </a:ext>
                </a:extLst>
              </p14:cNvPr>
              <p14:cNvContentPartPr/>
              <p14:nvPr/>
            </p14:nvContentPartPr>
            <p14:xfrm>
              <a:off x="5825069" y="5591684"/>
              <a:ext cx="2884320" cy="82440"/>
            </p14:xfrm>
          </p:contentPart>
        </mc:Choice>
        <mc:Fallback xmlns="">
          <p:pic>
            <p:nvPicPr>
              <p:cNvPr id="24" name="Ink 23">
                <a:extLst>
                  <a:ext uri="{FF2B5EF4-FFF2-40B4-BE49-F238E27FC236}">
                    <a16:creationId xmlns:a16="http://schemas.microsoft.com/office/drawing/2014/main" id="{717E6338-1131-D98E-574F-5C2770885F70}"/>
                  </a:ext>
                </a:extLst>
              </p:cNvPr>
              <p:cNvPicPr/>
              <p:nvPr/>
            </p:nvPicPr>
            <p:blipFill>
              <a:blip r:embed="rId11"/>
              <a:stretch>
                <a:fillRect/>
              </a:stretch>
            </p:blipFill>
            <p:spPr>
              <a:xfrm>
                <a:off x="5816069" y="5583044"/>
                <a:ext cx="29019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44BFE47C-C81D-E1CA-DF3F-7785A7335CDB}"/>
                  </a:ext>
                </a:extLst>
              </p14:cNvPr>
              <p14:cNvContentPartPr/>
              <p14:nvPr/>
            </p14:nvContentPartPr>
            <p14:xfrm>
              <a:off x="3357629" y="1999244"/>
              <a:ext cx="3540600" cy="3389400"/>
            </p14:xfrm>
          </p:contentPart>
        </mc:Choice>
        <mc:Fallback xmlns="">
          <p:pic>
            <p:nvPicPr>
              <p:cNvPr id="25" name="Ink 24">
                <a:extLst>
                  <a:ext uri="{FF2B5EF4-FFF2-40B4-BE49-F238E27FC236}">
                    <a16:creationId xmlns:a16="http://schemas.microsoft.com/office/drawing/2014/main" id="{44BFE47C-C81D-E1CA-DF3F-7785A7335CDB}"/>
                  </a:ext>
                </a:extLst>
              </p:cNvPr>
              <p:cNvPicPr/>
              <p:nvPr/>
            </p:nvPicPr>
            <p:blipFill>
              <a:blip r:embed="rId13"/>
              <a:stretch>
                <a:fillRect/>
              </a:stretch>
            </p:blipFill>
            <p:spPr>
              <a:xfrm>
                <a:off x="3348629" y="1990244"/>
                <a:ext cx="3558240" cy="3407040"/>
              </a:xfrm>
              <a:prstGeom prst="rect">
                <a:avLst/>
              </a:prstGeom>
            </p:spPr>
          </p:pic>
        </mc:Fallback>
      </mc:AlternateContent>
      <p:grpSp>
        <p:nvGrpSpPr>
          <p:cNvPr id="31" name="Group 30">
            <a:extLst>
              <a:ext uri="{FF2B5EF4-FFF2-40B4-BE49-F238E27FC236}">
                <a16:creationId xmlns:a16="http://schemas.microsoft.com/office/drawing/2014/main" id="{44CC735C-96C9-87FA-BC3C-98B5566BCC10}"/>
              </a:ext>
            </a:extLst>
          </p:cNvPr>
          <p:cNvGrpSpPr/>
          <p:nvPr/>
        </p:nvGrpSpPr>
        <p:grpSpPr>
          <a:xfrm>
            <a:off x="3284549" y="1588124"/>
            <a:ext cx="4075920" cy="942480"/>
            <a:chOff x="3284549" y="1588124"/>
            <a:chExt cx="4075920" cy="942480"/>
          </a:xfrm>
        </p:grpSpPr>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3570E540-0F4F-2341-8B18-20E41A6A63CA}"/>
                    </a:ext>
                  </a:extLst>
                </p14:cNvPr>
                <p14:cNvContentPartPr/>
                <p14:nvPr/>
              </p14:nvContentPartPr>
              <p14:xfrm>
                <a:off x="3993389" y="1588124"/>
                <a:ext cx="658440" cy="134280"/>
              </p14:xfrm>
            </p:contentPart>
          </mc:Choice>
          <mc:Fallback xmlns="">
            <p:pic>
              <p:nvPicPr>
                <p:cNvPr id="20" name="Ink 19">
                  <a:extLst>
                    <a:ext uri="{FF2B5EF4-FFF2-40B4-BE49-F238E27FC236}">
                      <a16:creationId xmlns:a16="http://schemas.microsoft.com/office/drawing/2014/main" id="{3570E540-0F4F-2341-8B18-20E41A6A63CA}"/>
                    </a:ext>
                  </a:extLst>
                </p:cNvPr>
                <p:cNvPicPr/>
                <p:nvPr/>
              </p:nvPicPr>
              <p:blipFill>
                <a:blip r:embed="rId15"/>
                <a:stretch>
                  <a:fillRect/>
                </a:stretch>
              </p:blipFill>
              <p:spPr>
                <a:xfrm>
                  <a:off x="3984389" y="1579124"/>
                  <a:ext cx="6760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D6AF6034-39C3-7D8D-369B-38284EA0A8AF}"/>
                    </a:ext>
                  </a:extLst>
                </p14:cNvPr>
                <p14:cNvContentPartPr/>
                <p14:nvPr/>
              </p14:nvContentPartPr>
              <p14:xfrm>
                <a:off x="3284549" y="1648604"/>
                <a:ext cx="430200" cy="396000"/>
              </p14:xfrm>
            </p:contentPart>
          </mc:Choice>
          <mc:Fallback xmlns="">
            <p:pic>
              <p:nvPicPr>
                <p:cNvPr id="21" name="Ink 20">
                  <a:extLst>
                    <a:ext uri="{FF2B5EF4-FFF2-40B4-BE49-F238E27FC236}">
                      <a16:creationId xmlns:a16="http://schemas.microsoft.com/office/drawing/2014/main" id="{D6AF6034-39C3-7D8D-369B-38284EA0A8AF}"/>
                    </a:ext>
                  </a:extLst>
                </p:cNvPr>
                <p:cNvPicPr/>
                <p:nvPr/>
              </p:nvPicPr>
              <p:blipFill>
                <a:blip r:embed="rId17"/>
                <a:stretch>
                  <a:fillRect/>
                </a:stretch>
              </p:blipFill>
              <p:spPr>
                <a:xfrm>
                  <a:off x="3275909" y="1639964"/>
                  <a:ext cx="44784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0C2B9D59-5801-6E7E-3C38-61F6A983B43B}"/>
                    </a:ext>
                  </a:extLst>
                </p14:cNvPr>
                <p14:cNvContentPartPr/>
                <p14:nvPr/>
              </p14:nvContentPartPr>
              <p14:xfrm>
                <a:off x="3302909" y="1720604"/>
                <a:ext cx="345960" cy="418320"/>
              </p14:xfrm>
            </p:contentPart>
          </mc:Choice>
          <mc:Fallback xmlns="">
            <p:pic>
              <p:nvPicPr>
                <p:cNvPr id="22" name="Ink 21">
                  <a:extLst>
                    <a:ext uri="{FF2B5EF4-FFF2-40B4-BE49-F238E27FC236}">
                      <a16:creationId xmlns:a16="http://schemas.microsoft.com/office/drawing/2014/main" id="{0C2B9D59-5801-6E7E-3C38-61F6A983B43B}"/>
                    </a:ext>
                  </a:extLst>
                </p:cNvPr>
                <p:cNvPicPr/>
                <p:nvPr/>
              </p:nvPicPr>
              <p:blipFill>
                <a:blip r:embed="rId19"/>
                <a:stretch>
                  <a:fillRect/>
                </a:stretch>
              </p:blipFill>
              <p:spPr>
                <a:xfrm>
                  <a:off x="3294269" y="1711604"/>
                  <a:ext cx="36360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87D1193C-5D1A-2DC8-468F-634247BC52B7}"/>
                    </a:ext>
                  </a:extLst>
                </p14:cNvPr>
                <p14:cNvContentPartPr/>
                <p14:nvPr/>
              </p14:nvContentPartPr>
              <p14:xfrm>
                <a:off x="7340309" y="2496044"/>
                <a:ext cx="20160" cy="34560"/>
              </p14:xfrm>
            </p:contentPart>
          </mc:Choice>
          <mc:Fallback xmlns="">
            <p:pic>
              <p:nvPicPr>
                <p:cNvPr id="28" name="Ink 27">
                  <a:extLst>
                    <a:ext uri="{FF2B5EF4-FFF2-40B4-BE49-F238E27FC236}">
                      <a16:creationId xmlns:a16="http://schemas.microsoft.com/office/drawing/2014/main" id="{87D1193C-5D1A-2DC8-468F-634247BC52B7}"/>
                    </a:ext>
                  </a:extLst>
                </p:cNvPr>
                <p:cNvPicPr/>
                <p:nvPr/>
              </p:nvPicPr>
              <p:blipFill>
                <a:blip r:embed="rId21"/>
                <a:stretch>
                  <a:fillRect/>
                </a:stretch>
              </p:blipFill>
              <p:spPr>
                <a:xfrm>
                  <a:off x="7331669" y="2487044"/>
                  <a:ext cx="37800" cy="52200"/>
                </a:xfrm>
                <a:prstGeom prst="rect">
                  <a:avLst/>
                </a:prstGeom>
              </p:spPr>
            </p:pic>
          </mc:Fallback>
        </mc:AlternateContent>
      </p:grpSp>
    </p:spTree>
    <p:extLst>
      <p:ext uri="{BB962C8B-B14F-4D97-AF65-F5344CB8AC3E}">
        <p14:creationId xmlns:p14="http://schemas.microsoft.com/office/powerpoint/2010/main" val="2558033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7" ma:contentTypeDescription="Create a new document." ma:contentTypeScope="" ma:versionID="5d1eb4e46a89551cacffd71f81775a5c">
  <xsd:schema xmlns:xsd="http://www.w3.org/2001/XMLSchema" xmlns:xs="http://www.w3.org/2001/XMLSchema" xmlns:p="http://schemas.microsoft.com/office/2006/metadata/properties" xmlns:ns2="08600313-7276-4ca7-b5d3-7d86193ee0ac" xmlns:ns3="820f9cb1-409d-4c4b-8197-1d4f7dd48124" targetNamespace="http://schemas.microsoft.com/office/2006/metadata/properties" ma:root="true" ma:fieldsID="88f943689c6eba50ac915d805157f594" ns2:_="" ns3:_="">
    <xsd:import namespace="08600313-7276-4ca7-b5d3-7d86193ee0ac"/>
    <xsd:import namespace="820f9cb1-409d-4c4b-8197-1d4f7dd4812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1a83542-6b13-4414-947d-2211b265f7b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0f9cb1-409d-4c4b-8197-1d4f7dd4812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4b8413-bde8-45bb-ad7f-2c4efb398c4d}" ma:internalName="TaxCatchAll" ma:showField="CatchAllData" ma:web="820f9cb1-409d-4c4b-8197-1d4f7dd48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20f9cb1-409d-4c4b-8197-1d4f7dd48124" xsi:nil="true"/>
    <lcf76f155ced4ddcb4097134ff3c332f xmlns="08600313-7276-4ca7-b5d3-7d86193ee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6B0D7FD-3F15-4031-9B74-9BD0678C88D3}">
  <ds:schemaRefs>
    <ds:schemaRef ds:uri="http://schemas.microsoft.com/sharepoint/v3/contenttype/forms"/>
  </ds:schemaRefs>
</ds:datastoreItem>
</file>

<file path=customXml/itemProps2.xml><?xml version="1.0" encoding="utf-8"?>
<ds:datastoreItem xmlns:ds="http://schemas.openxmlformats.org/officeDocument/2006/customXml" ds:itemID="{DFB705E6-53BA-46E9-9674-976275B28A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820f9cb1-409d-4c4b-8197-1d4f7dd48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4CC81C-03FD-4D6F-AA26-1CFBF0EF6A42}">
  <ds:schemaRefs>
    <ds:schemaRef ds:uri="http://purl.org/dc/terms/"/>
    <ds:schemaRef ds:uri="http://schemas.microsoft.com/office/2006/documentManagement/types"/>
    <ds:schemaRef ds:uri="79ddb764-415a-4c38-83b7-908be6382bea"/>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820f9cb1-409d-4c4b-8197-1d4f7dd48124"/>
    <ds:schemaRef ds:uri="08600313-7276-4ca7-b5d3-7d86193ee0ac"/>
  </ds:schemaRefs>
</ds:datastoreItem>
</file>

<file path=docProps/app.xml><?xml version="1.0" encoding="utf-8"?>
<Properties xmlns="http://schemas.openxmlformats.org/officeDocument/2006/extended-properties" xmlns:vt="http://schemas.openxmlformats.org/officeDocument/2006/docPropsVTypes">
  <Template/>
  <TotalTime>69</TotalTime>
  <Words>3109</Words>
  <Application>Microsoft Office PowerPoint</Application>
  <PresentationFormat>On-screen Show (4:3)</PresentationFormat>
  <Paragraphs>188</Paragraphs>
  <Slides>20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Design Problem – Track Books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parts of the design - Main class</vt:lpstr>
      <vt:lpstr>Good parts of the design – “handle” methods</vt:lpstr>
      <vt:lpstr>PowerPoint Presentation</vt:lpstr>
      <vt:lpstr>PowerPoint Presentation</vt:lpstr>
      <vt:lpstr>PowerPoint Presentation</vt:lpstr>
      <vt:lpstr>What would be a better design?</vt:lpstr>
      <vt:lpstr>A Potential Solution</vt:lpstr>
      <vt:lpstr>In most cases non-workable design is caused by…</vt:lpstr>
    </vt:vector>
  </TitlesOfParts>
  <Company>RHIT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Day 10</dc:title>
  <dc:creator>Gregory Aaron Wilkin</dc:creator>
  <cp:lastModifiedBy>Yoder, Jason</cp:lastModifiedBy>
  <cp:revision>19</cp:revision>
  <cp:lastPrinted>2017-12-19T13:04:52Z</cp:lastPrinted>
  <dcterms:created xsi:type="dcterms:W3CDTF">2014-09-24T21:55:27Z</dcterms:created>
  <dcterms:modified xsi:type="dcterms:W3CDTF">2022-12-05T02:56:21Z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0x0101004285D81DBE5F5A448E892B34D6B8CF20</vt:lpwstr>
  </property>
  <property fmtid="{D5CDD505-2E9C-101B-9397-08002B2CF9AE}" pid="3" name="Order">
    <vt:r8>5800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