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7"/>
  </p:notesMasterIdLst>
  <p:handoutMasterIdLst>
    <p:handoutMasterId r:id="rId8"/>
  </p:handoutMasterIdLst>
  <p:sldIdLst>
    <p:sldId id="398" r:id="rId5"/>
    <p:sldId id="39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" initials="YJ" lastIdx="0" clrIdx="1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466018-988B-4C9E-A898-213B373C2D47}" v="4" dt="2023-11-21T16:53:13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60"/>
    <p:restoredTop sz="94694"/>
  </p:normalViewPr>
  <p:slideViewPr>
    <p:cSldViewPr snapToGrid="0">
      <p:cViewPr varScale="1">
        <p:scale>
          <a:sx n="108" d="100"/>
          <a:sy n="108" d="100"/>
        </p:scale>
        <p:origin x="135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95466018-988B-4C9E-A898-213B373C2D47}"/>
    <pc:docChg chg="undo custSel modSld">
      <pc:chgData name="Yoder, Jason" userId="28f4d4d8-da04-4f86-b14d-a21675737bc5" providerId="ADAL" clId="{95466018-988B-4C9E-A898-213B373C2D47}" dt="2023-11-21T16:54:05.650" v="551" actId="1076"/>
      <pc:docMkLst>
        <pc:docMk/>
      </pc:docMkLst>
      <pc:sldChg chg="addSp delSp modSp mod">
        <pc:chgData name="Yoder, Jason" userId="28f4d4d8-da04-4f86-b14d-a21675737bc5" providerId="ADAL" clId="{95466018-988B-4C9E-A898-213B373C2D47}" dt="2023-11-21T16:54:05.650" v="551" actId="1076"/>
        <pc:sldMkLst>
          <pc:docMk/>
          <pc:sldMk cId="1083182638" sldId="398"/>
        </pc:sldMkLst>
        <pc:spChg chg="mod">
          <ac:chgData name="Yoder, Jason" userId="28f4d4d8-da04-4f86-b14d-a21675737bc5" providerId="ADAL" clId="{95466018-988B-4C9E-A898-213B373C2D47}" dt="2023-11-21T16:53:46.782" v="545" actId="20577"/>
          <ac:spMkLst>
            <pc:docMk/>
            <pc:sldMk cId="1083182638" sldId="398"/>
            <ac:spMk id="3" creationId="{00000000-0000-0000-0000-000000000000}"/>
          </ac:spMkLst>
        </pc:spChg>
        <pc:picChg chg="add del mod">
          <ac:chgData name="Yoder, Jason" userId="28f4d4d8-da04-4f86-b14d-a21675737bc5" providerId="ADAL" clId="{95466018-988B-4C9E-A898-213B373C2D47}" dt="2023-11-21T16:54:00.894" v="547" actId="478"/>
          <ac:picMkLst>
            <pc:docMk/>
            <pc:sldMk cId="1083182638" sldId="398"/>
            <ac:picMk id="4" creationId="{56F8DA30-A996-9466-5427-AB6D264714AF}"/>
          </ac:picMkLst>
        </pc:picChg>
        <pc:picChg chg="add mod">
          <ac:chgData name="Yoder, Jason" userId="28f4d4d8-da04-4f86-b14d-a21675737bc5" providerId="ADAL" clId="{95466018-988B-4C9E-A898-213B373C2D47}" dt="2023-11-21T16:54:05.650" v="551" actId="1076"/>
          <ac:picMkLst>
            <pc:docMk/>
            <pc:sldMk cId="1083182638" sldId="398"/>
            <ac:picMk id="6" creationId="{D65D30F4-5FC4-DA81-6C7A-B6436AE88FC0}"/>
          </ac:picMkLst>
        </pc:picChg>
      </pc:sldChg>
      <pc:sldChg chg="addSp delSp modSp mod">
        <pc:chgData name="Yoder, Jason" userId="28f4d4d8-da04-4f86-b14d-a21675737bc5" providerId="ADAL" clId="{95466018-988B-4C9E-A898-213B373C2D47}" dt="2023-11-21T16:49:21.107" v="68" actId="1076"/>
        <pc:sldMkLst>
          <pc:docMk/>
          <pc:sldMk cId="2782253035" sldId="399"/>
        </pc:sldMkLst>
        <pc:spChg chg="mod">
          <ac:chgData name="Yoder, Jason" userId="28f4d4d8-da04-4f86-b14d-a21675737bc5" providerId="ADAL" clId="{95466018-988B-4C9E-A898-213B373C2D47}" dt="2023-11-21T16:46:34.115" v="35" actId="1076"/>
          <ac:spMkLst>
            <pc:docMk/>
            <pc:sldMk cId="2782253035" sldId="399"/>
            <ac:spMk id="2" creationId="{633DFD3E-1AC8-5034-04B9-AFB7CB83CC6E}"/>
          </ac:spMkLst>
        </pc:spChg>
        <pc:spChg chg="mod">
          <ac:chgData name="Yoder, Jason" userId="28f4d4d8-da04-4f86-b14d-a21675737bc5" providerId="ADAL" clId="{95466018-988B-4C9E-A898-213B373C2D47}" dt="2023-11-21T16:49:21.107" v="68" actId="1076"/>
          <ac:spMkLst>
            <pc:docMk/>
            <pc:sldMk cId="2782253035" sldId="399"/>
            <ac:spMk id="3" creationId="{708891BF-113F-A479-DC0A-C8CE71235139}"/>
          </ac:spMkLst>
        </pc:spChg>
        <pc:picChg chg="add mod">
          <ac:chgData name="Yoder, Jason" userId="28f4d4d8-da04-4f86-b14d-a21675737bc5" providerId="ADAL" clId="{95466018-988B-4C9E-A898-213B373C2D47}" dt="2023-11-21T16:45:02.620" v="4" actId="1076"/>
          <ac:picMkLst>
            <pc:docMk/>
            <pc:sldMk cId="2782253035" sldId="399"/>
            <ac:picMk id="5" creationId="{6B285905-B413-2F18-C706-70F46AB3EFF4}"/>
          </ac:picMkLst>
        </pc:picChg>
        <pc:picChg chg="del">
          <ac:chgData name="Yoder, Jason" userId="28f4d4d8-da04-4f86-b14d-a21675737bc5" providerId="ADAL" clId="{95466018-988B-4C9E-A898-213B373C2D47}" dt="2023-11-21T16:44:54.724" v="0" actId="478"/>
          <ac:picMkLst>
            <pc:docMk/>
            <pc:sldMk cId="2782253035" sldId="399"/>
            <ac:picMk id="7" creationId="{0CC2BCBC-9137-B095-E0C0-1A84B738E4B3}"/>
          </ac:picMkLst>
        </pc:picChg>
        <pc:picChg chg="add mod">
          <ac:chgData name="Yoder, Jason" userId="28f4d4d8-da04-4f86-b14d-a21675737bc5" providerId="ADAL" clId="{95466018-988B-4C9E-A898-213B373C2D47}" dt="2023-11-21T16:45:41.596" v="17" actId="14100"/>
          <ac:picMkLst>
            <pc:docMk/>
            <pc:sldMk cId="2782253035" sldId="399"/>
            <ac:picMk id="12" creationId="{6543A4D3-D7EF-B209-72E0-A8FD305AF691}"/>
          </ac:picMkLst>
        </pc:picChg>
        <pc:picChg chg="del mod">
          <ac:chgData name="Yoder, Jason" userId="28f4d4d8-da04-4f86-b14d-a21675737bc5" providerId="ADAL" clId="{95466018-988B-4C9E-A898-213B373C2D47}" dt="2023-11-21T16:45:36.644" v="14" actId="478"/>
          <ac:picMkLst>
            <pc:docMk/>
            <pc:sldMk cId="2782253035" sldId="399"/>
            <ac:picMk id="14" creationId="{18F22EC0-0908-53EF-77C4-DA56A2D0324E}"/>
          </ac:picMkLst>
        </pc:picChg>
        <pc:picChg chg="add mod">
          <ac:chgData name="Yoder, Jason" userId="28f4d4d8-da04-4f86-b14d-a21675737bc5" providerId="ADAL" clId="{95466018-988B-4C9E-A898-213B373C2D47}" dt="2023-11-21T16:47:41.979" v="44" actId="1076"/>
          <ac:picMkLst>
            <pc:docMk/>
            <pc:sldMk cId="2782253035" sldId="399"/>
            <ac:picMk id="18" creationId="{47ACDA21-E30A-5EB9-9743-794BF9BCBA53}"/>
          </ac:picMkLst>
        </pc:picChg>
        <pc:inkChg chg="add">
          <ac:chgData name="Yoder, Jason" userId="28f4d4d8-da04-4f86-b14d-a21675737bc5" providerId="ADAL" clId="{95466018-988B-4C9E-A898-213B373C2D47}" dt="2023-11-21T16:45:50.286" v="18" actId="9405"/>
          <ac:inkMkLst>
            <pc:docMk/>
            <pc:sldMk cId="2782253035" sldId="399"/>
            <ac:inkMk id="13" creationId="{D9C67223-2AD4-29F5-4D7E-CC2D43FDDFB5}"/>
          </ac:inkMkLst>
        </pc:inkChg>
        <pc:inkChg chg="add">
          <ac:chgData name="Yoder, Jason" userId="28f4d4d8-da04-4f86-b14d-a21675737bc5" providerId="ADAL" clId="{95466018-988B-4C9E-A898-213B373C2D47}" dt="2023-11-21T16:45:53.670" v="19" actId="9405"/>
          <ac:inkMkLst>
            <pc:docMk/>
            <pc:sldMk cId="2782253035" sldId="399"/>
            <ac:inkMk id="16" creationId="{52955D7E-E67E-B880-EAD6-B3A534939C2B}"/>
          </ac:inkMkLst>
        </pc:inkChg>
        <pc:cxnChg chg="add mod">
          <ac:chgData name="Yoder, Jason" userId="28f4d4d8-da04-4f86-b14d-a21675737bc5" providerId="ADAL" clId="{95466018-988B-4C9E-A898-213B373C2D47}" dt="2023-11-21T16:47:44.445" v="45" actId="14100"/>
          <ac:cxnSpMkLst>
            <pc:docMk/>
            <pc:sldMk cId="2782253035" sldId="399"/>
            <ac:cxnSpMk id="8" creationId="{B45A71AE-C5CA-4DEE-7095-06788185D8E0}"/>
          </ac:cxnSpMkLst>
        </pc:cxnChg>
        <pc:cxnChg chg="add mod">
          <ac:chgData name="Yoder, Jason" userId="28f4d4d8-da04-4f86-b14d-a21675737bc5" providerId="ADAL" clId="{95466018-988B-4C9E-A898-213B373C2D47}" dt="2023-11-21T16:45:21.925" v="12" actId="1076"/>
          <ac:cxnSpMkLst>
            <pc:docMk/>
            <pc:sldMk cId="2782253035" sldId="399"/>
            <ac:cxnSpMk id="9" creationId="{98DA82D1-8795-8CBE-2E22-B845BD531331}"/>
          </ac:cxnSpMkLst>
        </pc:cxnChg>
        <pc:cxnChg chg="del mod">
          <ac:chgData name="Yoder, Jason" userId="28f4d4d8-da04-4f86-b14d-a21675737bc5" providerId="ADAL" clId="{95466018-988B-4C9E-A898-213B373C2D47}" dt="2023-11-21T16:45:10.900" v="8" actId="478"/>
          <ac:cxnSpMkLst>
            <pc:docMk/>
            <pc:sldMk cId="2782253035" sldId="399"/>
            <ac:cxnSpMk id="10" creationId="{98B9FEC3-561B-B9CA-4348-F1EBDE225544}"/>
          </ac:cxnSpMkLst>
        </pc:cxnChg>
        <pc:cxnChg chg="del">
          <ac:chgData name="Yoder, Jason" userId="28f4d4d8-da04-4f86-b14d-a21675737bc5" providerId="ADAL" clId="{95466018-988B-4C9E-A898-213B373C2D47}" dt="2023-11-21T16:45:19.032" v="11" actId="478"/>
          <ac:cxnSpMkLst>
            <pc:docMk/>
            <pc:sldMk cId="2782253035" sldId="399"/>
            <ac:cxnSpMk id="15" creationId="{A290941E-D513-4835-7C40-B2CA7575CC1E}"/>
          </ac:cxnSpMkLst>
        </pc:cxnChg>
        <pc:cxnChg chg="add mod">
          <ac:chgData name="Yoder, Jason" userId="28f4d4d8-da04-4f86-b14d-a21675737bc5" providerId="ADAL" clId="{95466018-988B-4C9E-A898-213B373C2D47}" dt="2023-11-21T16:47:51.724" v="48" actId="14100"/>
          <ac:cxnSpMkLst>
            <pc:docMk/>
            <pc:sldMk cId="2782253035" sldId="399"/>
            <ac:cxnSpMk id="20" creationId="{B99244D0-CC14-0E07-158D-5BC3795CF6B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0E182-4433-B944-AF35-723DFC7F872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1A89-CE4D-824D-A749-1D4DFB7EA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09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16:45:50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3351 100 24575,'-4'-5'0,"3"3"0,-1 1 0,0-1 0,0 1 0,0-1 0,0 1 0,0 0 0,0 0 0,-1 0 0,1 0 0,0 0 0,-1 0 0,1 1 0,0-1 0,-1 1 0,1 0 0,-1-1 0,-3 1 0,-407-47 0,-26 23 0,391 21 0,-76-1 0,-184 18 0,22-4 0,124-7 0,102 1 0,-73 17 0,75-11 0,-82 5 0,52-13 0,1 5 0,0 3 0,0 4 0,-98 29 0,139-29 0,-116 39 0,-142 47 0,299-99 0,1 0 0,-1 0 0,1 1 0,-1 0 0,1 0 0,0 0 0,0 0 0,0 1 0,0 0 0,0-1 0,1 1 0,-1 1 0,1-1 0,0 0 0,0 1 0,0 0 0,0 0 0,0 0 0,1 0 0,0 0 0,0 0 0,0 1 0,0-1 0,1 0 0,-2 10 0,3-9 0,-1 1 0,1 0 0,0 0 0,1-1 0,-1 1 0,1 0 0,0-1 0,1 1 0,0 0 0,-1-1 0,2 0 0,-1 1 0,1-1 0,-1 0 0,1 0 0,1 0 0,-1-1 0,1 1 0,0-1 0,8 8 0,4 1 0,2-1 0,-1 0 0,2-1 0,-1-1 0,28 11 0,103 30 0,-118-41 0,222 64 0,75 24 0,-260-79 0,1-4 0,0-2 0,82 4 0,-29-4 0,697 83 0,-277-67 0,3-31 0,-184-1 0,22-3 0,-260-2 0,137-27 0,411-51 0,-241 70 0,-72 5 0,-288 8 0,-49 4 0,1-1 0,0-1 0,0-1 0,-1-1 0,1-1 0,-1-1 0,37-13 0,-47 11 0,1-1 0,-1 0 0,0-1 0,-1 0 0,0-1 0,0 0 0,-1 0 0,-1-1 0,0-1 0,0 1 0,-1-1 0,0 0 0,-1-1 0,-1 1 0,7-24 0,-6 19 0,-1 0 0,-1 0 0,-1-1 0,-1 0 0,0 1 0,-1-1 0,-1 0 0,-1 0 0,0 0 0,-1 0 0,-9-30 0,7 37 0,-1 0 0,-1 1 0,0-1 0,-1 1 0,0 0 0,0 1 0,-1 0 0,0 0 0,-1 1 0,1 0 0,-2 0 0,1 1 0,-1 0 0,0 1 0,-1 0 0,-15-7 0,-22-7 0,0 1 0,-73-17 0,103 31 0,-100-23 0,-1 4 0,-220-13 0,-244 29 0,123 6 0,216-10 0,-125-3 0,194 16 0,-468-15 0,409 4-1365,198 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16:45:53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2809 126 24575,'-133'-11'0,"24"0"0,-736 6 0,455 8 0,-544-3 0,909 2 0,0 1 0,0 1 0,0 1 0,0 1 0,0 2 0,1 0 0,1 2 0,-1 0 0,-36 23 0,51-27 0,1 0 0,-1 0 0,1 1 0,0 0 0,0 0 0,1 0 0,0 1 0,0 1 0,1-1 0,0 1 0,0 0 0,1 0 0,0 1 0,1 0 0,-4 11 0,6-13 0,1 0 0,0 0 0,0 0 0,1 0 0,-1 0 0,2 0 0,-1 0 0,1 0 0,0 0 0,1 0 0,0 0 0,0-1 0,1 1 0,0-1 0,0 1 0,1-1 0,0 0 0,0 0 0,0-1 0,9 10 0,9 8 0,1 0 0,1-2 0,1-1 0,1-1 0,1-1 0,1-2 0,0 0 0,1-2 0,1-1 0,0-1 0,1-2 0,37 9 0,45 6 0,1-6 0,126 7 0,-135-16 0,192 27 0,257 19 0,281-34 0,-714-26 0,239-39 0,-139 11 0,618 7 0,-580 27 0,387 35 0,14-1 0,800-38 0,-1403 4 0,-1 2 0,105 25 0,10 1 0,-153-30 0,-1 0 0,0-1 0,0-1 0,0-1 0,0 0 0,0-1 0,0-1 0,27-10 0,12-9 0,61-34 0,-45 21 0,-63 31 0,23-10 0,46-30 0,-68 38 0,0 0 0,-1 0 0,-1-1 0,1 0 0,-1-1 0,0 0 0,-1 0 0,11-19 0,4-10 0,-12 23 0,0-1 0,-1-1 0,-1 1 0,-1-1 0,0-1 0,-1 1 0,-1-1 0,5-32 0,-8 32 0,1 1 0,0-1 0,8-22 0,2-9 0,-12 46 0,0-1 0,-1 1 0,0 0 0,0 0 0,0 0 0,0 0 0,0-1 0,-1 1 0,1 0 0,-1 0 0,0 0 0,0 0 0,0 0 0,0 0 0,0 0 0,-1 0 0,0 1 0,1-1 0,-1 0 0,0 1 0,0-1 0,0 1 0,-1 0 0,1 0 0,0 0 0,-1 0 0,-4-3 0,-7-3 0,0 1 0,0 1 0,0 0 0,-23-6 0,22 8 0,-75-19 0,-2 3 0,-157-11 0,155 21 0,-591-32 0,-7 43 0,274 2 0,-168-29 0,43 1 0,282 13 0,-10 0 0,137 10 0,-213 5 0,91 21 0,202-20 0,-95 20 0,50-7 0,-140 3 0,185-15 11,-1-2 0,0-2-1,-99-13 1,11 1-1419,111 9-5418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F212-CCF8-3B4F-9C5F-A87F03513D5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1D83-A85E-494A-A425-5657A5A1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8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</a:t>
            </a:r>
            <a:r>
              <a:rPr lang="en-US" baseline="0" dirty="0"/>
              <a:t> show the website description and how points are awarded on </a:t>
            </a:r>
            <a:r>
              <a:rPr lang="en-US" baseline="0" dirty="0" err="1"/>
              <a:t>gradescope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1D83-A85E-494A-A425-5657A5A18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25467-3E49-4A02-8839-2043BDD3B757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A9884-40B4-4770-9F7A-EBB0BFBE65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2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4503FC-2A0B-4B61-BD65-21DF3DC724D5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21,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799F2-45AD-46C6-A446-1D5031D9EAC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0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F45614-9B57-4121-8FB4-2210FF4181F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21,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9817-B71C-471D-9E0D-8E758127CCD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7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14828-37F0-4500-8D51-4DCEFC5D2106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21,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1902-4D89-4059-B3ED-0FB13823B0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3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2A9ECD-FBEA-48B6-8882-619694758B79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21,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01BC2-CD98-4515-BCD1-4FFAE67E50D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0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4F5E4A-CCF8-4D5D-8224-293D35428881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21,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F9583-2237-42B9-82A5-F454E986516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0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7F29EF-88BC-43FC-B46B-8B84863D611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21,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F8AF9-3B16-46A6-A61E-43F54809597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3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E9A4B-173D-4A70-AD3C-D11E4D9184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21,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CAA56-A1AA-4172-BA72-A58DE8646F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420D88-E798-401E-8EC0-E7A9378F7D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21,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F9668-17D3-4FAC-92BE-90D1D3F6063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4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24A8C6-C68F-47EA-8AA3-1EFB4D633773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21,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748F5-E3C1-4F4F-8E68-0D90D53ACE8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4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6333A2-9560-47E8-82C7-C1D6D76B9E2B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21,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4B041-3B9B-41B2-BC58-412FAA8D66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1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C202C19-1D14-48F9-A6DE-97D20C3814DC}" type="datetime2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Tuesday, November 21, 2023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0AD6FC9-4D74-438F-A1D3-E2A49B303821}" type="slidenum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9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Problems 1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165" y="1825625"/>
            <a:ext cx="87306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Solve the Design Problem 1 Homework (Moodle links to </a:t>
            </a:r>
            <a:r>
              <a:rPr lang="en-US" dirty="0" err="1"/>
              <a:t>GradeScope</a:t>
            </a:r>
            <a:r>
              <a:rPr lang="en-US" dirty="0"/>
              <a:t>)</a:t>
            </a:r>
          </a:p>
          <a:p>
            <a:pPr lvl="1"/>
            <a:r>
              <a:rPr lang="en-US" sz="2400" b="1" dirty="0">
                <a:highlight>
                  <a:srgbClr val="FFFF00"/>
                </a:highlight>
              </a:rPr>
              <a:t>We will reveal the solution shortly after the deadline</a:t>
            </a:r>
          </a:p>
          <a:p>
            <a:pPr lvl="1"/>
            <a:r>
              <a:rPr lang="en-US" sz="2400" b="1" dirty="0">
                <a:highlight>
                  <a:srgbClr val="FFFF00"/>
                </a:highlight>
              </a:rPr>
              <a:t>You cannot get an extension if the solution has been revealed</a:t>
            </a:r>
          </a:p>
          <a:p>
            <a:pPr lvl="1"/>
            <a:r>
              <a:rPr lang="en-US" sz="2400" b="1" dirty="0">
                <a:highlight>
                  <a:srgbClr val="FFFF00"/>
                </a:highlight>
              </a:rPr>
              <a:t>You WILL implement the solution as a future homework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We’ll discuss more design principles in the coming weeks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Two more example Design Problem you can practice on your own or with classmates on the slides that follow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Consider studying the Books and Kids code </a:t>
            </a:r>
          </a:p>
          <a:p>
            <a:pPr lvl="1"/>
            <a:r>
              <a:rPr lang="en-US" dirty="0">
                <a:cs typeface="Calibri"/>
              </a:rPr>
              <a:t>Solution with different implementations is provided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5D30F4-5FC4-DA81-6C7A-B6436AE88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941" y="5223475"/>
            <a:ext cx="3107840" cy="126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8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FD3E-1AC8-5034-04B9-AFB7CB83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72" y="0"/>
            <a:ext cx="6855702" cy="708815"/>
          </a:xfrm>
        </p:spPr>
        <p:txBody>
          <a:bodyPr/>
          <a:lstStyle/>
          <a:p>
            <a:r>
              <a:rPr lang="en-US" dirty="0"/>
              <a:t>Extra Practice – Complete on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891BF-113F-A479-DC0A-C8CE7123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102" y="2533357"/>
            <a:ext cx="5316872" cy="99905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next two sets of slides have an example problems, but we have additional collections of exam problem with solutions for you to review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85905-B413-2F18-C706-70F46AB3E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783" y="646608"/>
            <a:ext cx="2343024" cy="600130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5A71AE-C5CA-4DEE-7095-06788185D8E0}"/>
              </a:ext>
            </a:extLst>
          </p:cNvPr>
          <p:cNvCxnSpPr>
            <a:cxnSpLocks/>
          </p:cNvCxnSpPr>
          <p:nvPr/>
        </p:nvCxnSpPr>
        <p:spPr>
          <a:xfrm>
            <a:off x="5583783" y="3293616"/>
            <a:ext cx="1243145" cy="27801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DA82D1-8795-8CBE-2E22-B845BD531331}"/>
              </a:ext>
            </a:extLst>
          </p:cNvPr>
          <p:cNvCxnSpPr>
            <a:cxnSpLocks/>
          </p:cNvCxnSpPr>
          <p:nvPr/>
        </p:nvCxnSpPr>
        <p:spPr>
          <a:xfrm flipH="1">
            <a:off x="4430327" y="6078786"/>
            <a:ext cx="230691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543A4D3-D7EF-B209-72E0-A8FD305AF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7" y="3666477"/>
            <a:ext cx="4038042" cy="29814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9C67223-2AD4-29F5-4D7E-CC2D43FDDFB5}"/>
                  </a:ext>
                </a:extLst>
              </p14:cNvPr>
              <p14:cNvContentPartPr/>
              <p14:nvPr/>
            </p14:nvContentPartPr>
            <p14:xfrm>
              <a:off x="515684" y="5281840"/>
              <a:ext cx="2290320" cy="375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9C67223-2AD4-29F5-4D7E-CC2D43FDDF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6684" y="5272840"/>
                <a:ext cx="230796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2955D7E-E67E-B880-EAD6-B3A534939C2B}"/>
                  </a:ext>
                </a:extLst>
              </p14:cNvPr>
              <p14:cNvContentPartPr/>
              <p14:nvPr/>
            </p14:nvContentPartPr>
            <p14:xfrm>
              <a:off x="338204" y="5929120"/>
              <a:ext cx="3048480" cy="355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2955D7E-E67E-B880-EAD6-B3A534939C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9204" y="5920120"/>
                <a:ext cx="3066120" cy="37296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47ACDA21-E30A-5EB9-9743-794BF9BCBA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1218" y="542145"/>
            <a:ext cx="3037655" cy="167571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9244D0-CC14-0E07-158D-5BC3795CF6B0}"/>
              </a:ext>
            </a:extLst>
          </p:cNvPr>
          <p:cNvCxnSpPr>
            <a:cxnSpLocks/>
          </p:cNvCxnSpPr>
          <p:nvPr/>
        </p:nvCxnSpPr>
        <p:spPr>
          <a:xfrm flipV="1">
            <a:off x="5583783" y="1553592"/>
            <a:ext cx="71293" cy="166012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5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7" ma:contentTypeDescription="Create a new document." ma:contentTypeScope="" ma:versionID="5d1eb4e46a89551cacffd71f81775a5c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88f943689c6eba50ac915d805157f594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B705E6-53BA-46E9-9674-976275B28A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4CC81C-03FD-4D6F-AA26-1CFBF0EF6A42}">
  <ds:schemaRefs>
    <ds:schemaRef ds:uri="http://purl.org/dc/terms/"/>
    <ds:schemaRef ds:uri="http://schemas.microsoft.com/office/2006/documentManagement/types"/>
    <ds:schemaRef ds:uri="79ddb764-415a-4c38-83b7-908be6382bea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820f9cb1-409d-4c4b-8197-1d4f7dd48124"/>
    <ds:schemaRef ds:uri="08600313-7276-4ca7-b5d3-7d86193ee0ac"/>
  </ds:schemaRefs>
</ds:datastoreItem>
</file>

<file path=customXml/itemProps3.xml><?xml version="1.0" encoding="utf-8"?>
<ds:datastoreItem xmlns:ds="http://schemas.openxmlformats.org/officeDocument/2006/customXml" ds:itemID="{06B0D7FD-3F15-4031-9B74-9BD0678C88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132</Words>
  <Application>Microsoft Office PowerPoint</Application>
  <PresentationFormat>On-screen Show (4:3)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Design Problems 1 Homework</vt:lpstr>
      <vt:lpstr>Extra Practice – Complete on Your own</vt:lpstr>
    </vt:vector>
  </TitlesOfParts>
  <Company>RHIT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220 Day 10</dc:title>
  <dc:creator>Gregory Aaron Wilkin</dc:creator>
  <cp:lastModifiedBy>Yoder, Jason</cp:lastModifiedBy>
  <cp:revision>23</cp:revision>
  <cp:lastPrinted>2017-12-19T13:04:52Z</cp:lastPrinted>
  <dcterms:created xsi:type="dcterms:W3CDTF">2014-09-24T21:55:27Z</dcterms:created>
  <dcterms:modified xsi:type="dcterms:W3CDTF">2023-11-21T16:54:07Z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5800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