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59" r:id="rId6"/>
    <p:sldId id="262" r:id="rId7"/>
    <p:sldId id="270" r:id="rId8"/>
    <p:sldId id="273" r:id="rId9"/>
    <p:sldId id="274" r:id="rId10"/>
    <p:sldId id="261" r:id="rId11"/>
    <p:sldId id="260" r:id="rId12"/>
    <p:sldId id="275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07" autoAdjust="0"/>
  </p:normalViewPr>
  <p:slideViewPr>
    <p:cSldViewPr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Bet {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HighBet</a:t>
            </a:r>
            <a:r>
              <a:rPr lang="en-US" dirty="0"/>
              <a:t>{</a:t>
            </a:r>
          </a:p>
          <a:p>
            <a:r>
              <a:rPr lang="en-US" dirty="0"/>
              <a:t>amount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-&gt;"*" Bet </a:t>
            </a:r>
          </a:p>
          <a:p>
            <a:r>
              <a:rPr lang="en-US" dirty="0" err="1"/>
              <a:t>BettingMain</a:t>
            </a:r>
            <a:r>
              <a:rPr lang="en-US" dirty="0"/>
              <a:t> .-&gt; </a:t>
            </a:r>
            <a:r>
              <a:rPr lang="en-US" dirty="0" err="1"/>
              <a:t>HighBet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.-&gt;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.-&gt;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 err="1"/>
              <a:t>HighBet</a:t>
            </a:r>
            <a:r>
              <a:rPr lang="en-US" dirty="0"/>
              <a:t> .-|&gt; Bet </a:t>
            </a:r>
          </a:p>
          <a:p>
            <a:r>
              <a:rPr lang="en-US" dirty="0" err="1"/>
              <a:t>NumberBet</a:t>
            </a:r>
            <a:r>
              <a:rPr lang="en-US" dirty="0"/>
              <a:t> .-|&gt; Bet </a:t>
            </a:r>
          </a:p>
          <a:p>
            <a:r>
              <a:rPr lang="en-US" dirty="0" err="1"/>
              <a:t>OddEvenBet</a:t>
            </a:r>
            <a:r>
              <a:rPr lang="en-US" dirty="0"/>
              <a:t> .-|&gt; Bet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1752600"/>
          </a:xfrm>
        </p:spPr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recursion</a:t>
            </a:r>
          </a:p>
          <a:p>
            <a:r>
              <a:rPr lang="en-US" dirty="0"/>
              <a:t>More fun?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0E149-54E8-EE4B-91AC-2688EDF7D283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 groups of 2-3…no one working alone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Get myself or a TA to check out your UML</a:t>
            </a:r>
          </a:p>
          <a:p>
            <a:r>
              <a:rPr lang="en-US" dirty="0"/>
              <a:t>Once we sign off – start coding </a:t>
            </a:r>
          </a:p>
          <a:p>
            <a:pPr lvl="1"/>
            <a:r>
              <a:rPr lang="en-US" dirty="0"/>
              <a:t>You only need 1 computer for this one.  </a:t>
            </a:r>
          </a:p>
          <a:p>
            <a:pPr lvl="1"/>
            <a:r>
              <a:rPr lang="en-US" dirty="0"/>
              <a:t>I recommend you do each TODO one by one rather than doing everything in one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can, work with a classmate (some have been arranged, others not yet)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Compare your UML solution to the final solution BEFORE you start coding</a:t>
            </a:r>
          </a:p>
          <a:p>
            <a:r>
              <a:rPr lang="en-US" dirty="0"/>
              <a:t>I recommend you do each TODO one by one rather than doing everything in one 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4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  <p:pic>
        <p:nvPicPr>
          <p:cNvPr id="1026" name="Picture 2" descr="https://lh3.googleusercontent.com/avS3EF-xyZGG04tJF5XnFmcrDml7Lb7x93siJ11I91_VxpmeCrCGHBCtOZQHemjxpdp3PdAuMK3p9ly5XgMI3BcJzC2IEUJrxDemIbX9LgCQnNbajkySS-8K8usrJN9MRmYvqLwB">
            <a:hlinkClick r:id="rId3"/>
            <a:extLst>
              <a:ext uri="{FF2B5EF4-FFF2-40B4-BE49-F238E27FC236}">
                <a16:creationId xmlns:a16="http://schemas.microsoft.com/office/drawing/2014/main" id="{7FCD9B38-4D19-4FD3-8002-610FDB56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" y="3429000"/>
            <a:ext cx="7786365" cy="20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0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/>
              <a:t>You’ll need to update the lists in main to a single </a:t>
            </a:r>
            <a:r>
              <a:rPr lang="en-US" dirty="0" err="1"/>
              <a:t>ArrayList</a:t>
            </a:r>
            <a:r>
              <a:rPr lang="en-US" dirty="0"/>
              <a:t>&lt;Bet&gt; (or some other storage method to main)</a:t>
            </a:r>
          </a:p>
        </p:txBody>
      </p:sp>
    </p:spTree>
    <p:extLst>
      <p:ext uri="{BB962C8B-B14F-4D97-AF65-F5344CB8AC3E}">
        <p14:creationId xmlns:p14="http://schemas.microsoft.com/office/powerpoint/2010/main" val="121613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8603"/>
            <a:ext cx="4495800" cy="43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6" y="1676400"/>
            <a:ext cx="4191000" cy="455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459672"/>
            <a:ext cx="2895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Using:</a:t>
            </a:r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/>
              <a:t>UML Solution</a:t>
            </a:r>
          </a:p>
        </p:txBody>
      </p:sp>
    </p:spTree>
    <p:extLst>
      <p:ext uri="{BB962C8B-B14F-4D97-AF65-F5344CB8AC3E}">
        <p14:creationId xmlns:p14="http://schemas.microsoft.com/office/powerpoint/2010/main" val="3808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You can work with friends, but each of you should get the code working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quiz problem together, then you can finish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1267</Words>
  <Application>Microsoft Macintosh PowerPoint</Application>
  <PresentationFormat>On-screen Show (4:3)</PresentationFormat>
  <Paragraphs>217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What if the recursive call isn’t in the return?</vt:lpstr>
      <vt:lpstr>Frames for Tracing Recursive Code</vt:lpstr>
      <vt:lpstr>Recursive Fibonacci Number</vt:lpstr>
      <vt:lpstr>PowerPoint Presentation</vt:lpstr>
      <vt:lpstr>Memoization</vt:lpstr>
      <vt:lpstr>BettingInterfaces</vt:lpstr>
      <vt:lpstr>BettingInterfaces</vt:lpstr>
      <vt:lpstr>UML as it currently stands</vt:lpstr>
      <vt:lpstr>UML as it currently stands</vt:lpstr>
      <vt:lpstr>Hints</vt:lpstr>
      <vt:lpstr>UML Solution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Hollingsworth, Joseph</cp:lastModifiedBy>
  <cp:revision>58</cp:revision>
  <dcterms:created xsi:type="dcterms:W3CDTF">2014-10-07T17:13:01Z</dcterms:created>
  <dcterms:modified xsi:type="dcterms:W3CDTF">2022-02-24T20:26:54Z</dcterms:modified>
  <cp:category/>
</cp:coreProperties>
</file>