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7"/>
  </p:notesMasterIdLst>
  <p:handoutMasterIdLst>
    <p:handoutMasterId r:id="rId8"/>
  </p:handoutMasterIdLst>
  <p:sldIdLst>
    <p:sldId id="256" r:id="rId2"/>
    <p:sldId id="308" r:id="rId3"/>
    <p:sldId id="305" r:id="rId4"/>
    <p:sldId id="306" r:id="rId5"/>
    <p:sldId id="307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39" autoAdjust="0"/>
    <p:restoredTop sz="73605" autoAdjust="0"/>
  </p:normalViewPr>
  <p:slideViewPr>
    <p:cSldViewPr snapToObjects="1">
      <p:cViewPr varScale="1">
        <p:scale>
          <a:sx n="78" d="100"/>
          <a:sy n="78" d="100"/>
        </p:scale>
        <p:origin x="40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87B36991-944C-4CD6-9B69-462139255AAF}"/>
    <pc:docChg chg="delSld modSld">
      <pc:chgData name="Yoder, Jason" userId="28f4d4d8-da04-4f86-b14d-a21675737bc5" providerId="ADAL" clId="{87B36991-944C-4CD6-9B69-462139255AAF}" dt="2023-11-20T21:20:59.741" v="22" actId="47"/>
      <pc:docMkLst>
        <pc:docMk/>
      </pc:docMkLst>
      <pc:sldChg chg="modSp mod">
        <pc:chgData name="Yoder, Jason" userId="28f4d4d8-da04-4f86-b14d-a21675737bc5" providerId="ADAL" clId="{87B36991-944C-4CD6-9B69-462139255AAF}" dt="2023-11-20T21:20:46.668" v="21" actId="20577"/>
        <pc:sldMkLst>
          <pc:docMk/>
          <pc:sldMk cId="0" sldId="256"/>
        </pc:sldMkLst>
        <pc:spChg chg="mod">
          <ac:chgData name="Yoder, Jason" userId="28f4d4d8-da04-4f86-b14d-a21675737bc5" providerId="ADAL" clId="{87B36991-944C-4CD6-9B69-462139255AAF}" dt="2023-11-20T21:20:46.668" v="21" actId="20577"/>
          <ac:spMkLst>
            <pc:docMk/>
            <pc:sldMk cId="0" sldId="256"/>
            <ac:spMk id="9219" creationId="{00000000-0000-0000-0000-000000000000}"/>
          </ac:spMkLst>
        </pc:spChg>
      </pc:sldChg>
      <pc:sldChg chg="del">
        <pc:chgData name="Yoder, Jason" userId="28f4d4d8-da04-4f86-b14d-a21675737bc5" providerId="ADAL" clId="{87B36991-944C-4CD6-9B69-462139255AAF}" dt="2023-11-20T21:20:43.836" v="17" actId="47"/>
        <pc:sldMkLst>
          <pc:docMk/>
          <pc:sldMk cId="460806378" sldId="271"/>
        </pc:sldMkLst>
      </pc:sldChg>
      <pc:sldChg chg="del">
        <pc:chgData name="Yoder, Jason" userId="28f4d4d8-da04-4f86-b14d-a21675737bc5" providerId="ADAL" clId="{87B36991-944C-4CD6-9B69-462139255AAF}" dt="2023-11-20T21:20:43.836" v="17" actId="47"/>
        <pc:sldMkLst>
          <pc:docMk/>
          <pc:sldMk cId="519290676" sldId="309"/>
        </pc:sldMkLst>
      </pc:sldChg>
      <pc:sldChg chg="del">
        <pc:chgData name="Yoder, Jason" userId="28f4d4d8-da04-4f86-b14d-a21675737bc5" providerId="ADAL" clId="{87B36991-944C-4CD6-9B69-462139255AAF}" dt="2023-11-20T21:20:43.836" v="17" actId="47"/>
        <pc:sldMkLst>
          <pc:docMk/>
          <pc:sldMk cId="337474717" sldId="311"/>
        </pc:sldMkLst>
      </pc:sldChg>
      <pc:sldChg chg="del">
        <pc:chgData name="Yoder, Jason" userId="28f4d4d8-da04-4f86-b14d-a21675737bc5" providerId="ADAL" clId="{87B36991-944C-4CD6-9B69-462139255AAF}" dt="2023-11-20T21:20:59.741" v="22" actId="47"/>
        <pc:sldMkLst>
          <pc:docMk/>
          <pc:sldMk cId="3134119363" sldId="312"/>
        </pc:sldMkLst>
      </pc:sldChg>
    </pc:docChg>
  </pc:docChgLst>
  <pc:docChgLst>
    <pc:chgData name="Yoder, Jason" userId="28f4d4d8-da04-4f86-b14d-a21675737bc5" providerId="ADAL" clId="{DD611FEB-BF6D-4515-B047-CA5019C0D2F6}"/>
    <pc:docChg chg="undo custSel addSld delSld modSld">
      <pc:chgData name="Yoder, Jason" userId="28f4d4d8-da04-4f86-b14d-a21675737bc5" providerId="ADAL" clId="{DD611FEB-BF6D-4515-B047-CA5019C0D2F6}" dt="2023-11-09T15:09:49.789" v="1473" actId="20577"/>
      <pc:docMkLst>
        <pc:docMk/>
      </pc:docMkLst>
      <pc:sldChg chg="modSp mod">
        <pc:chgData name="Yoder, Jason" userId="28f4d4d8-da04-4f86-b14d-a21675737bc5" providerId="ADAL" clId="{DD611FEB-BF6D-4515-B047-CA5019C0D2F6}" dt="2023-11-07T12:45:40.912" v="801" actId="20577"/>
        <pc:sldMkLst>
          <pc:docMk/>
          <pc:sldMk cId="460806378" sldId="271"/>
        </pc:sldMkLst>
        <pc:spChg chg="mod">
          <ac:chgData name="Yoder, Jason" userId="28f4d4d8-da04-4f86-b14d-a21675737bc5" providerId="ADAL" clId="{DD611FEB-BF6D-4515-B047-CA5019C0D2F6}" dt="2023-11-07T12:45:40.912" v="801" actId="20577"/>
          <ac:spMkLst>
            <pc:docMk/>
            <pc:sldMk cId="460806378" sldId="271"/>
            <ac:spMk id="126" creationId="{00000000-0000-0000-0000-000000000000}"/>
          </ac:spMkLst>
        </pc:spChg>
      </pc:sldChg>
      <pc:sldChg chg="addSp modSp new del mod">
        <pc:chgData name="Yoder, Jason" userId="28f4d4d8-da04-4f86-b14d-a21675737bc5" providerId="ADAL" clId="{DD611FEB-BF6D-4515-B047-CA5019C0D2F6}" dt="2023-11-07T12:47:35.692" v="1086" actId="47"/>
        <pc:sldMkLst>
          <pc:docMk/>
          <pc:sldMk cId="719469254" sldId="310"/>
        </pc:sldMkLst>
        <pc:spChg chg="add mod">
          <ac:chgData name="Yoder, Jason" userId="28f4d4d8-da04-4f86-b14d-a21675737bc5" providerId="ADAL" clId="{DD611FEB-BF6D-4515-B047-CA5019C0D2F6}" dt="2023-11-07T12:33:44.860" v="796" actId="20577"/>
          <ac:spMkLst>
            <pc:docMk/>
            <pc:sldMk cId="719469254" sldId="310"/>
            <ac:spMk id="2" creationId="{9FF3C24B-7169-A9AB-A36E-B8C48C431DAB}"/>
          </ac:spMkLst>
        </pc:spChg>
      </pc:sldChg>
      <pc:sldChg chg="modSp add mod">
        <pc:chgData name="Yoder, Jason" userId="28f4d4d8-da04-4f86-b14d-a21675737bc5" providerId="ADAL" clId="{DD611FEB-BF6D-4515-B047-CA5019C0D2F6}" dt="2023-11-07T12:57:52.741" v="1113" actId="20577"/>
        <pc:sldMkLst>
          <pc:docMk/>
          <pc:sldMk cId="337474717" sldId="311"/>
        </pc:sldMkLst>
        <pc:spChg chg="mod">
          <ac:chgData name="Yoder, Jason" userId="28f4d4d8-da04-4f86-b14d-a21675737bc5" providerId="ADAL" clId="{DD611FEB-BF6D-4515-B047-CA5019C0D2F6}" dt="2023-11-07T12:46:07.453" v="821" actId="20577"/>
          <ac:spMkLst>
            <pc:docMk/>
            <pc:sldMk cId="337474717" sldId="311"/>
            <ac:spMk id="125" creationId="{00000000-0000-0000-0000-000000000000}"/>
          </ac:spMkLst>
        </pc:spChg>
        <pc:spChg chg="mod">
          <ac:chgData name="Yoder, Jason" userId="28f4d4d8-da04-4f86-b14d-a21675737bc5" providerId="ADAL" clId="{DD611FEB-BF6D-4515-B047-CA5019C0D2F6}" dt="2023-11-07T12:57:52.741" v="1113" actId="20577"/>
          <ac:spMkLst>
            <pc:docMk/>
            <pc:sldMk cId="337474717" sldId="311"/>
            <ac:spMk id="126" creationId="{00000000-0000-0000-0000-000000000000}"/>
          </ac:spMkLst>
        </pc:spChg>
      </pc:sldChg>
      <pc:sldChg chg="new del">
        <pc:chgData name="Yoder, Jason" userId="28f4d4d8-da04-4f86-b14d-a21675737bc5" providerId="ADAL" clId="{DD611FEB-BF6D-4515-B047-CA5019C0D2F6}" dt="2023-11-07T12:45:58.767" v="803" actId="680"/>
        <pc:sldMkLst>
          <pc:docMk/>
          <pc:sldMk cId="667837682" sldId="311"/>
        </pc:sldMkLst>
      </pc:sldChg>
      <pc:sldChg chg="addSp modSp new mod">
        <pc:chgData name="Yoder, Jason" userId="28f4d4d8-da04-4f86-b14d-a21675737bc5" providerId="ADAL" clId="{DD611FEB-BF6D-4515-B047-CA5019C0D2F6}" dt="2023-11-09T15:09:49.789" v="1473" actId="20577"/>
        <pc:sldMkLst>
          <pc:docMk/>
          <pc:sldMk cId="3134119363" sldId="312"/>
        </pc:sldMkLst>
        <pc:spChg chg="mod">
          <ac:chgData name="Yoder, Jason" userId="28f4d4d8-da04-4f86-b14d-a21675737bc5" providerId="ADAL" clId="{DD611FEB-BF6D-4515-B047-CA5019C0D2F6}" dt="2023-11-08T19:11:02.549" v="1150" actId="20577"/>
          <ac:spMkLst>
            <pc:docMk/>
            <pc:sldMk cId="3134119363" sldId="312"/>
            <ac:spMk id="2" creationId="{FD1515E5-70F9-B606-C9C0-FFCCA49D0193}"/>
          </ac:spMkLst>
        </pc:spChg>
        <pc:spChg chg="mod">
          <ac:chgData name="Yoder, Jason" userId="28f4d4d8-da04-4f86-b14d-a21675737bc5" providerId="ADAL" clId="{DD611FEB-BF6D-4515-B047-CA5019C0D2F6}" dt="2023-11-09T15:09:49.789" v="1473" actId="20577"/>
          <ac:spMkLst>
            <pc:docMk/>
            <pc:sldMk cId="3134119363" sldId="312"/>
            <ac:spMk id="3" creationId="{DD896BA0-7719-A760-4FEF-E790B3ED6237}"/>
          </ac:spMkLst>
        </pc:spChg>
        <pc:picChg chg="add mod">
          <ac:chgData name="Yoder, Jason" userId="28f4d4d8-da04-4f86-b14d-a21675737bc5" providerId="ADAL" clId="{DD611FEB-BF6D-4515-B047-CA5019C0D2F6}" dt="2023-11-09T15:09:34.044" v="1458" actId="1076"/>
          <ac:picMkLst>
            <pc:docMk/>
            <pc:sldMk cId="3134119363" sldId="312"/>
            <ac:picMk id="5" creationId="{ACCFC2D9-74E3-C4B7-B18D-5DF835579B0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Thursday, June 5,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Thursday, June 5,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Final Exam Prep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E015-6C54-C518-5198-0BC7C2F3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40965-DCB3-3F42-00D2-CDA94918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In-Class Part During Final Exam Slot:</a:t>
            </a:r>
          </a:p>
          <a:p>
            <a:r>
              <a:rPr lang="en-US" sz="4000" dirty="0"/>
              <a:t>Written Part</a:t>
            </a:r>
          </a:p>
          <a:p>
            <a:r>
              <a:rPr lang="en-US" sz="4000" dirty="0"/>
              <a:t>Coding Part</a:t>
            </a:r>
          </a:p>
        </p:txBody>
      </p:sp>
    </p:spTree>
    <p:extLst>
      <p:ext uri="{BB962C8B-B14F-4D97-AF65-F5344CB8AC3E}">
        <p14:creationId xmlns:p14="http://schemas.microsoft.com/office/powerpoint/2010/main" val="120934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4E72-2CF7-2C9A-444F-E6F7509E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Written Part (In-Class)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99C5-1D71-DF3A-E12F-E976346D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Questions on sorting algorithms (</a:t>
            </a:r>
            <a:r>
              <a:rPr lang="en-US" sz="20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insertionSort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0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selectionSort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0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mergeSort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Big-O questions about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operations that sort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operations that work on various data structures (e.g.,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ArrayList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small snippets of code with for-loops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Design Question – Solution A, Solution B, etc.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Inheritance and Polymorphism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diagram the inheritance hierarchy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determine if an operation call (or a declaration) compiles/runs/outputs</a:t>
            </a:r>
            <a:endParaRPr lang="en-US" sz="5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indent="-285750" fontAlgn="base"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-285750" fontAlgn="base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Preparation</a:t>
            </a:r>
          </a:p>
          <a:p>
            <a:pPr lvl="1" fontAlgn="base"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Practice exams </a:t>
            </a:r>
            <a:r>
              <a:rPr lang="en-US" sz="20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(do practice exam sorting algorithms!)</a:t>
            </a:r>
          </a:p>
          <a:p>
            <a:pPr lvl="1" fontAlgn="base"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Quizzes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1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39AC-AC51-449A-681A-CF8B8534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Computing Part (In-Class)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1AD2-5F44-F27A-DE54-045678E1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RefactoringGraphics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– 1 problem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HashMap – 1 problem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SinglyLinkedList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Algorithms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 problems drawn from the following types: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Remove an item from an existing list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Insert into a list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Traverse an existing list and do something with the values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Reorganize the list by move 1 (or more) nodes</a:t>
            </a:r>
          </a:p>
          <a:p>
            <a:pPr marL="457200" lvl="1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Note: 1 of the SLL will </a:t>
            </a:r>
            <a:r>
              <a:rPr lang="en-US" sz="24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require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recursive solution</a:t>
            </a:r>
          </a:p>
          <a:p>
            <a:pPr indent="-285750" fontAlgn="base">
              <a:spcBef>
                <a:spcPts val="0"/>
              </a:spcBef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-285750" fontAlgn="base"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Preparation</a:t>
            </a:r>
            <a:endParaRPr lang="en-US" sz="6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fontAlgn="base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Practice Exams</a:t>
            </a:r>
          </a:p>
          <a:p>
            <a:pPr lvl="1" fontAlgn="base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LinkedList Homework and In-Class exercises</a:t>
            </a:r>
          </a:p>
          <a:p>
            <a:pPr lvl="1" fontAlgn="base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Recursion (coding bat for extra practice)</a:t>
            </a:r>
          </a:p>
        </p:txBody>
      </p:sp>
    </p:spTree>
    <p:extLst>
      <p:ext uri="{BB962C8B-B14F-4D97-AF65-F5344CB8AC3E}">
        <p14:creationId xmlns:p14="http://schemas.microsoft.com/office/powerpoint/2010/main" val="283015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C018-2F6B-2F9B-144C-4B856B98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Graphics Part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B6E5-C164-25C8-6773-392A7796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+mj-lt"/>
              </a:rPr>
              <a:t>Event driven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+mj-lt"/>
              </a:rPr>
              <a:t>Timer events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Collision handling</a:t>
            </a: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Cannot use type predicated code</a:t>
            </a: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4000" dirty="0">
                <a:latin typeface="+mj-lt"/>
              </a:rPr>
              <a:t>Preparation:</a:t>
            </a:r>
          </a:p>
          <a:p>
            <a:pPr lvl="1" fontAlgn="base">
              <a:spcBef>
                <a:spcPts val="0"/>
              </a:spcBef>
            </a:pPr>
            <a:r>
              <a:rPr lang="en-US" sz="3600" dirty="0">
                <a:latin typeface="+mj-lt"/>
              </a:rPr>
              <a:t>Practice exams</a:t>
            </a:r>
          </a:p>
          <a:p>
            <a:pPr lvl="1" fontAlgn="base">
              <a:spcBef>
                <a:spcPts val="0"/>
              </a:spcBef>
            </a:pPr>
            <a:r>
              <a:rPr lang="en-US" sz="3600" dirty="0">
                <a:latin typeface="+mj-lt"/>
              </a:rPr>
              <a:t>Raindrop code (</a:t>
            </a:r>
            <a:r>
              <a:rPr lang="en-US" sz="3600" dirty="0" err="1">
                <a:latin typeface="+mj-lt"/>
              </a:rPr>
              <a:t>InheritanceDesign</a:t>
            </a:r>
            <a:r>
              <a:rPr lang="en-US" sz="36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48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11096</TotalTime>
  <Words>221</Words>
  <Application>Microsoft Office PowerPoint</Application>
  <PresentationFormat>On-screen Show (4:3)</PresentationFormat>
  <Paragraphs>47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CSSE 220</vt:lpstr>
      <vt:lpstr>Final Exam Preparation</vt:lpstr>
      <vt:lpstr>Written Part (In-Class)</vt:lpstr>
      <vt:lpstr>Computing Part (In-Class)</vt:lpstr>
      <vt:lpstr>Graphics Part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934</cp:revision>
  <cp:lastPrinted>2008-10-29T02:15:06Z</cp:lastPrinted>
  <dcterms:created xsi:type="dcterms:W3CDTF">2011-01-13T14:36:30Z</dcterms:created>
  <dcterms:modified xsi:type="dcterms:W3CDTF">2025-06-05T15:53:33Z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