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8"/>
  </p:notesMasterIdLst>
  <p:handoutMasterIdLst>
    <p:handoutMasterId r:id="rId29"/>
  </p:handoutMasterIdLst>
  <p:sldIdLst>
    <p:sldId id="314" r:id="rId5"/>
    <p:sldId id="256" r:id="rId6"/>
    <p:sldId id="291" r:id="rId7"/>
    <p:sldId id="306" r:id="rId8"/>
    <p:sldId id="311" r:id="rId9"/>
    <p:sldId id="312" r:id="rId10"/>
    <p:sldId id="292" r:id="rId11"/>
    <p:sldId id="315" r:id="rId12"/>
    <p:sldId id="309" r:id="rId13"/>
    <p:sldId id="310" r:id="rId14"/>
    <p:sldId id="308" r:id="rId15"/>
    <p:sldId id="316" r:id="rId16"/>
    <p:sldId id="320" r:id="rId17"/>
    <p:sldId id="321" r:id="rId18"/>
    <p:sldId id="319" r:id="rId19"/>
    <p:sldId id="322" r:id="rId20"/>
    <p:sldId id="317" r:id="rId21"/>
    <p:sldId id="318" r:id="rId22"/>
    <p:sldId id="313" r:id="rId23"/>
    <p:sldId id="293" r:id="rId24"/>
    <p:sldId id="295" r:id="rId25"/>
    <p:sldId id="296" r:id="rId26"/>
    <p:sldId id="305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esentation Details" id="{2D39998C-542A-4FDE-9736-3C61D86CCF0C}">
          <p14:sldIdLst>
            <p14:sldId id="314"/>
            <p14:sldId id="256"/>
            <p14:sldId id="291"/>
            <p14:sldId id="306"/>
            <p14:sldId id="311"/>
            <p14:sldId id="312"/>
            <p14:sldId id="292"/>
            <p14:sldId id="315"/>
            <p14:sldId id="309"/>
            <p14:sldId id="310"/>
            <p14:sldId id="308"/>
            <p14:sldId id="316"/>
            <p14:sldId id="320"/>
            <p14:sldId id="321"/>
            <p14:sldId id="319"/>
            <p14:sldId id="322"/>
            <p14:sldId id="317"/>
            <p14:sldId id="318"/>
          </p14:sldIdLst>
        </p14:section>
        <p14:section name="Eclipse Plugin" id="{CF2FCD51-46CB-4B21-B350-AC776FBEDB6E}">
          <p14:sldIdLst>
            <p14:sldId id="313"/>
            <p14:sldId id="293"/>
            <p14:sldId id="295"/>
            <p14:sldId id="29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764C-DDFE-4B59-92D2-170554A44B2A}" v="3" dt="2023-11-06T12:5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3469" autoAdjust="0"/>
  </p:normalViewPr>
  <p:slideViewPr>
    <p:cSldViewPr snapToObjects="1">
      <p:cViewPr varScale="1">
        <p:scale>
          <a:sx n="44" d="100"/>
          <a:sy n="44" d="100"/>
        </p:scale>
        <p:origin x="137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  <pc:docChgLst>
    <pc:chgData name="Yoder, Jason" userId="28f4d4d8-da04-4f86-b14d-a21675737bc5" providerId="ADAL" clId="{D6B8764C-DDFE-4B59-92D2-170554A44B2A}"/>
    <pc:docChg chg="custSel addSld delSld modSld sldOrd">
      <pc:chgData name="Yoder, Jason" userId="28f4d4d8-da04-4f86-b14d-a21675737bc5" providerId="ADAL" clId="{D6B8764C-DDFE-4B59-92D2-170554A44B2A}" dt="2023-11-06T13:40:19.527" v="566" actId="1076"/>
      <pc:docMkLst>
        <pc:docMk/>
      </pc:docMkLst>
      <pc:sldChg chg="modNotesTx">
        <pc:chgData name="Yoder, Jason" userId="28f4d4d8-da04-4f86-b14d-a21675737bc5" providerId="ADAL" clId="{D6B8764C-DDFE-4B59-92D2-170554A44B2A}" dt="2023-11-06T13:39:53.603" v="562" actId="6549"/>
        <pc:sldMkLst>
          <pc:docMk/>
          <pc:sldMk cId="0" sldId="256"/>
        </pc:sldMkLst>
      </pc:sldChg>
      <pc:sldChg chg="ord">
        <pc:chgData name="Yoder, Jason" userId="28f4d4d8-da04-4f86-b14d-a21675737bc5" providerId="ADAL" clId="{D6B8764C-DDFE-4B59-92D2-170554A44B2A}" dt="2023-11-06T13:39:40.637" v="561"/>
        <pc:sldMkLst>
          <pc:docMk/>
          <pc:sldMk cId="1870994908" sldId="292"/>
        </pc:sldMkLst>
      </pc:sldChg>
      <pc:sldChg chg="modSp mod">
        <pc:chgData name="Yoder, Jason" userId="28f4d4d8-da04-4f86-b14d-a21675737bc5" providerId="ADAL" clId="{D6B8764C-DDFE-4B59-92D2-170554A44B2A}" dt="2023-11-06T13:40:19.527" v="566" actId="1076"/>
        <pc:sldMkLst>
          <pc:docMk/>
          <pc:sldMk cId="431315256" sldId="306"/>
        </pc:sldMkLst>
        <pc:spChg chg="mod">
          <ac:chgData name="Yoder, Jason" userId="28f4d4d8-da04-4f86-b14d-a21675737bc5" providerId="ADAL" clId="{D6B8764C-DDFE-4B59-92D2-170554A44B2A}" dt="2023-11-06T13:40:11.784" v="563" actId="1076"/>
          <ac:spMkLst>
            <pc:docMk/>
            <pc:sldMk cId="431315256" sldId="306"/>
            <ac:spMk id="127" creationId="{00000000-0000-0000-0000-000000000000}"/>
          </ac:spMkLst>
        </pc:spChg>
        <pc:spChg chg="mod">
          <ac:chgData name="Yoder, Jason" userId="28f4d4d8-da04-4f86-b14d-a21675737bc5" providerId="ADAL" clId="{D6B8764C-DDFE-4B59-92D2-170554A44B2A}" dt="2023-11-06T13:40:19.527" v="566" actId="1076"/>
          <ac:spMkLst>
            <pc:docMk/>
            <pc:sldMk cId="431315256" sldId="306"/>
            <ac:spMk id="128" creationId="{00000000-0000-0000-0000-000000000000}"/>
          </ac:spMkLst>
        </pc:spChg>
      </pc:sldChg>
      <pc:sldChg chg="del">
        <pc:chgData name="Yoder, Jason" userId="28f4d4d8-da04-4f86-b14d-a21675737bc5" providerId="ADAL" clId="{D6B8764C-DDFE-4B59-92D2-170554A44B2A}" dt="2023-11-06T12:47:42.266" v="129" actId="47"/>
        <pc:sldMkLst>
          <pc:docMk/>
          <pc:sldMk cId="3028748329" sldId="307"/>
        </pc:sldMkLst>
      </pc:sldChg>
      <pc:sldChg chg="addSp modSp new mod">
        <pc:chgData name="Yoder, Jason" userId="28f4d4d8-da04-4f86-b14d-a21675737bc5" providerId="ADAL" clId="{D6B8764C-DDFE-4B59-92D2-170554A44B2A}" dt="2023-11-06T13:39:32.008" v="559" actId="1076"/>
        <pc:sldMkLst>
          <pc:docMk/>
          <pc:sldMk cId="3406555752" sldId="308"/>
        </pc:sldMkLst>
        <pc:spChg chg="add mod">
          <ac:chgData name="Yoder, Jason" userId="28f4d4d8-da04-4f86-b14d-a21675737bc5" providerId="ADAL" clId="{D6B8764C-DDFE-4B59-92D2-170554A44B2A}" dt="2023-11-06T13:39:25.984" v="556" actId="14100"/>
          <ac:spMkLst>
            <pc:docMk/>
            <pc:sldMk cId="3406555752" sldId="308"/>
            <ac:spMk id="8" creationId="{1603417F-1070-891B-9A45-28978BAE31C8}"/>
          </ac:spMkLst>
        </pc:spChg>
        <pc:picChg chg="add mod">
          <ac:chgData name="Yoder, Jason" userId="28f4d4d8-da04-4f86-b14d-a21675737bc5" providerId="ADAL" clId="{D6B8764C-DDFE-4B59-92D2-170554A44B2A}" dt="2023-11-06T13:39:28.718" v="557" actId="1076"/>
          <ac:picMkLst>
            <pc:docMk/>
            <pc:sldMk cId="3406555752" sldId="308"/>
            <ac:picMk id="3" creationId="{0436FEA8-4D46-FF54-2F31-1567F308DACA}"/>
          </ac:picMkLst>
        </pc:picChg>
        <pc:picChg chg="add mod">
          <ac:chgData name="Yoder, Jason" userId="28f4d4d8-da04-4f86-b14d-a21675737bc5" providerId="ADAL" clId="{D6B8764C-DDFE-4B59-92D2-170554A44B2A}" dt="2023-11-06T13:39:30.463" v="558" actId="1076"/>
          <ac:picMkLst>
            <pc:docMk/>
            <pc:sldMk cId="3406555752" sldId="308"/>
            <ac:picMk id="5" creationId="{E1137646-8525-884D-ADBC-7FF1D3AA343E}"/>
          </ac:picMkLst>
        </pc:picChg>
        <pc:picChg chg="add mod">
          <ac:chgData name="Yoder, Jason" userId="28f4d4d8-da04-4f86-b14d-a21675737bc5" providerId="ADAL" clId="{D6B8764C-DDFE-4B59-92D2-170554A44B2A}" dt="2023-11-06T13:39:32.008" v="559" actId="1076"/>
          <ac:picMkLst>
            <pc:docMk/>
            <pc:sldMk cId="3406555752" sldId="308"/>
            <ac:picMk id="7" creationId="{6D5700A5-9342-21BE-AFE4-1D5AA88F6B88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3:13.552" v="490" actId="1076"/>
        <pc:sldMkLst>
          <pc:docMk/>
          <pc:sldMk cId="2935528160" sldId="309"/>
        </pc:sldMkLst>
        <pc:spChg chg="add mod">
          <ac:chgData name="Yoder, Jason" userId="28f4d4d8-da04-4f86-b14d-a21675737bc5" providerId="ADAL" clId="{D6B8764C-DDFE-4B59-92D2-170554A44B2A}" dt="2023-11-06T13:32:59.658" v="483" actId="403"/>
          <ac:spMkLst>
            <pc:docMk/>
            <pc:sldMk cId="2935528160" sldId="309"/>
            <ac:spMk id="10" creationId="{D2069B77-4B47-477E-8DA5-91037A456C6F}"/>
          </ac:spMkLst>
        </pc:spChg>
        <pc:picChg chg="add mod">
          <ac:chgData name="Yoder, Jason" userId="28f4d4d8-da04-4f86-b14d-a21675737bc5" providerId="ADAL" clId="{D6B8764C-DDFE-4B59-92D2-170554A44B2A}" dt="2023-11-06T12:49:03.789" v="151" actId="208"/>
          <ac:picMkLst>
            <pc:docMk/>
            <pc:sldMk cId="2935528160" sldId="309"/>
            <ac:picMk id="3" creationId="{DD9116A3-6A05-5EEC-387D-78FFAC0D0EA9}"/>
          </ac:picMkLst>
        </pc:picChg>
        <pc:picChg chg="add mod">
          <ac:chgData name="Yoder, Jason" userId="28f4d4d8-da04-4f86-b14d-a21675737bc5" providerId="ADAL" clId="{D6B8764C-DDFE-4B59-92D2-170554A44B2A}" dt="2023-11-06T13:33:13.552" v="490" actId="1076"/>
          <ac:picMkLst>
            <pc:docMk/>
            <pc:sldMk cId="2935528160" sldId="309"/>
            <ac:picMk id="5" creationId="{138D1C31-BFB6-545D-2D91-E7AB2610F17B}"/>
          </ac:picMkLst>
        </pc:picChg>
        <pc:picChg chg="add del mod">
          <ac:chgData name="Yoder, Jason" userId="28f4d4d8-da04-4f86-b14d-a21675737bc5" providerId="ADAL" clId="{D6B8764C-DDFE-4B59-92D2-170554A44B2A}" dt="2023-11-06T12:48:20.987" v="138" actId="478"/>
          <ac:picMkLst>
            <pc:docMk/>
            <pc:sldMk cId="2935528160" sldId="309"/>
            <ac:picMk id="7" creationId="{313C5C53-58BF-A8D7-7159-8EF2AFFFAAC9}"/>
          </ac:picMkLst>
        </pc:picChg>
        <pc:picChg chg="add mod">
          <ac:chgData name="Yoder, Jason" userId="28f4d4d8-da04-4f86-b14d-a21675737bc5" providerId="ADAL" clId="{D6B8764C-DDFE-4B59-92D2-170554A44B2A}" dt="2023-11-06T13:33:12.144" v="489" actId="1076"/>
          <ac:picMkLst>
            <pc:docMk/>
            <pc:sldMk cId="2935528160" sldId="309"/>
            <ac:picMk id="9" creationId="{0F443EA1-945A-C789-C78C-06895D33CF47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8:16.048" v="496" actId="1076"/>
        <pc:sldMkLst>
          <pc:docMk/>
          <pc:sldMk cId="4044456901" sldId="310"/>
        </pc:sldMkLst>
        <pc:spChg chg="add mod">
          <ac:chgData name="Yoder, Jason" userId="28f4d4d8-da04-4f86-b14d-a21675737bc5" providerId="ADAL" clId="{D6B8764C-DDFE-4B59-92D2-170554A44B2A}" dt="2023-11-06T13:33:06.533" v="488" actId="403"/>
          <ac:spMkLst>
            <pc:docMk/>
            <pc:sldMk cId="4044456901" sldId="310"/>
            <ac:spMk id="6" creationId="{DB3B16B1-F4C9-7A1A-C96B-CC5DB07DB6B1}"/>
          </ac:spMkLst>
        </pc:spChg>
        <pc:picChg chg="add del mod">
          <ac:chgData name="Yoder, Jason" userId="28f4d4d8-da04-4f86-b14d-a21675737bc5" providerId="ADAL" clId="{D6B8764C-DDFE-4B59-92D2-170554A44B2A}" dt="2023-11-06T13:38:02.153" v="492" actId="478"/>
          <ac:picMkLst>
            <pc:docMk/>
            <pc:sldMk cId="4044456901" sldId="310"/>
            <ac:picMk id="3" creationId="{5123D385-19F6-CBAA-209B-1D841E5078CE}"/>
          </ac:picMkLst>
        </pc:picChg>
        <pc:picChg chg="add mod">
          <ac:chgData name="Yoder, Jason" userId="28f4d4d8-da04-4f86-b14d-a21675737bc5" providerId="ADAL" clId="{D6B8764C-DDFE-4B59-92D2-170554A44B2A}" dt="2023-11-06T13:33:59.041" v="491" actId="1076"/>
          <ac:picMkLst>
            <pc:docMk/>
            <pc:sldMk cId="4044456901" sldId="310"/>
            <ac:picMk id="5" creationId="{CA1FB5CE-713A-46BF-597E-904BBD6DB8DD}"/>
          </ac:picMkLst>
        </pc:picChg>
        <pc:picChg chg="add mod">
          <ac:chgData name="Yoder, Jason" userId="28f4d4d8-da04-4f86-b14d-a21675737bc5" providerId="ADAL" clId="{D6B8764C-DDFE-4B59-92D2-170554A44B2A}" dt="2023-11-06T13:38:16.048" v="496" actId="1076"/>
          <ac:picMkLst>
            <pc:docMk/>
            <pc:sldMk cId="4044456901" sldId="310"/>
            <ac:picMk id="8" creationId="{1D5004C5-75AF-A030-5115-67EA33B5EF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4:25:25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1879 24575,'-1'-1'0,"-1"1"0,1 0 0,0 0 0,0-1 0,-1 1 0,1-1 0,0 1 0,0-1 0,-1 1 0,1-1 0,0 0 0,0 0 0,0 1 0,0-1 0,0 0 0,0 0 0,0 0 0,0 0 0,1 0 0,-1 0 0,0-1 0,0 1 0,1 0 0,-1 0 0,1 0 0,-1-2 0,-9-37 0,9 34 0,-7-61 0,3-1 0,7-127 0,30-55 0,-25 208 0,2-3 0,3 0 0,1 0 0,2 1 0,38-77 0,108-157 0,-131 229 0,8-28 0,-29 56 0,1 1 0,25-38 0,141-189 0,-160 226 0,0 0 0,36-35 0,-89 82 0,-1-1 0,-1-3 0,-81 35 0,85-45 0,-1-1 0,-63 11 0,82-19 0,-42 13 0,57-15 0,-1-1 0,1 1 0,0 0 0,0 0 0,-1 1 0,1-1 0,0 0 0,0 1 0,0-1 0,0 1 0,1 0 0,-1-1 0,0 1 0,1 0 0,-1 0 0,1 0 0,-1 0 0,1 1 0,0-1 0,-1 4 0,1-5 0,1 0 0,0-1 0,0 1 0,0 0 0,0-1 0,0 1 0,0 0 0,0-1 0,0 1 0,0 0 0,0-1 0,1 1 0,-1 0 0,0-1 0,0 1 0,1-1 0,-1 1 0,0 0 0,1-1 0,-1 1 0,0-1 0,1 1 0,-1-1 0,1 1 0,-1-1 0,1 1 0,-1-1 0,1 0 0,0 1 0,24 3 0,27-12 0,-32 1 0,0 1 0,0-2 0,-1-1 0,0 0 0,25-18 0,81-67 0,-21 13 0,-100 79 0,5-5 0,0 1 0,0 1 0,0-1 0,1 2 0,13-6 0,-20 9 0,0 0 0,0 1 0,0-1 0,0 1 0,0 0 0,0 0 0,0 0 0,0 0 0,0 0 0,1 1 0,-1-1 0,0 1 0,0 0 0,0 0 0,-1 0 0,1 0 0,0 1 0,0-1 0,0 1 0,-1 0 0,1-1 0,-1 1 0,4 3 0,9 12 15,-1 0 0,0 1 0,-1 0 0,-1 1 0,0 1 0,-2 0 0,13 31 0,45 155-1500,-48-136-5341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14:56:47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13003 211,'0'-1,"0"0,0 0,0 0,-1 0,1 1,0-1,-1 0,1 0,-1 0,1 0,-1 0,0 1,1-1,-1 0,0 1,1-1,-1 0,0 1,0-1,0 1,1-1,-1 1,0-1,0 1,0 0,-2-1,-28-6,25 6,-73-7,0 4,-95 6,59 0,-3584 1,1907-5,792 2,790-17,29 0,-93 16,-13 0,197-3,-103-19,84 5,-2 4,-135 1,-1238 16,897-3,519-4,-1-3,-80-18,72 11,-94-6,-352 18,262 5,-471-4,699 3,1 2,-40 8,55-9,-17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14:56:55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13254 1,'-307'17,"60"-2,-1011-8,698-10,-10289 3,10817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4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up8gIXxWDU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RA0W1kECg?feature=oembe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s4TPTC8whw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OalU379l3U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aqR3G_NVoo?feature=oemb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eclips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se-hulman.hosted.panopto.com/Panopto/Pages/Viewer.aspx?id=ccdd8f06-2e45-41bb-9284-abb601523051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6FA-51A5-7AF9-D57A-0E4D6356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69B2-762D-C4E4-8D13-64F5534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duplicates of Slides from the </a:t>
            </a:r>
            <a:r>
              <a:rPr lang="en-US" dirty="0" err="1"/>
              <a:t>ClassMaterials</a:t>
            </a:r>
            <a:r>
              <a:rPr lang="en-US" dirty="0"/>
              <a:t>/</a:t>
            </a:r>
            <a:r>
              <a:rPr lang="en-US" dirty="0" err="1"/>
              <a:t>MergeSort</a:t>
            </a:r>
            <a:r>
              <a:rPr lang="en-US" dirty="0"/>
              <a:t>/Slides</a:t>
            </a:r>
          </a:p>
          <a:p>
            <a:r>
              <a:rPr lang="en-US" dirty="0"/>
              <a:t>If the instructions differ, you should ask your instructor for clarification</a:t>
            </a:r>
          </a:p>
          <a:p>
            <a:r>
              <a:rPr lang="en-US" dirty="0"/>
              <a:t>These were added here for convenience for students looking for presentation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46092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B5CE-713A-46BF-597E-904BBD6D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4114800"/>
            <a:ext cx="8259328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B16B1-F4C9-7A1A-C96B-CC5DB07DB6B1}"/>
              </a:ext>
            </a:extLst>
          </p:cNvPr>
          <p:cNvSpPr txBox="1"/>
          <p:nvPr/>
        </p:nvSpPr>
        <p:spPr>
          <a:xfrm>
            <a:off x="607017" y="152400"/>
            <a:ext cx="754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Rubric for Scoring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004C5-75AF-A030-5115-67EA33B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1524000"/>
            <a:ext cx="7230484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005306-429A-3711-102E-66ADD884BD1B}"/>
                  </a:ext>
                </a:extLst>
              </p14:cNvPr>
              <p14:cNvContentPartPr/>
              <p14:nvPr/>
            </p14:nvContentPartPr>
            <p14:xfrm>
              <a:off x="391601" y="1627294"/>
              <a:ext cx="4681440" cy="7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005306-429A-3711-102E-66ADD884B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01" y="1519294"/>
                <a:ext cx="4789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0C26B0-5809-7CF1-5A90-7B438F28FBF1}"/>
                  </a:ext>
                </a:extLst>
              </p14:cNvPr>
              <p14:cNvContentPartPr/>
              <p14:nvPr/>
            </p14:nvContentPartPr>
            <p14:xfrm>
              <a:off x="514361" y="4295614"/>
              <a:ext cx="4771800" cy="1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0C26B0-5809-7CF1-5A90-7B438F28FB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721" y="4187974"/>
                <a:ext cx="4879440" cy="2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45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1029486" y="609600"/>
            <a:ext cx="697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38542" y="3741967"/>
            <a:ext cx="8382000" cy="1235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17418" y="5125939"/>
            <a:ext cx="8153400" cy="981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9AC97-1790-C4F8-D57A-7851490B5772}"/>
              </a:ext>
            </a:extLst>
          </p:cNvPr>
          <p:cNvSpPr txBox="1"/>
          <p:nvPr/>
        </p:nvSpPr>
        <p:spPr>
          <a:xfrm>
            <a:off x="1676400" y="586739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Experiment Explanation for GARP</a:t>
            </a:r>
          </a:p>
        </p:txBody>
      </p:sp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16E78-375A-9508-40DD-3FE4A041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20" y="767146"/>
            <a:ext cx="4724400" cy="93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D77F2-AF58-A0C9-D9FC-C5FF012C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36587"/>
            <a:ext cx="6019800" cy="5249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80413-AB5F-B96B-DFA4-98D86392BEE3}"/>
              </a:ext>
            </a:extLst>
          </p:cNvPr>
          <p:cNvSpPr txBox="1"/>
          <p:nvPr/>
        </p:nvSpPr>
        <p:spPr>
          <a:xfrm>
            <a:off x="304800" y="234968"/>
            <a:ext cx="845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Submit Slides on </a:t>
            </a:r>
            <a:r>
              <a:rPr lang="en-US" sz="4400" dirty="0" err="1"/>
              <a:t>GradeScope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290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35B03-2A13-E20E-0695-646F5463E753}"/>
              </a:ext>
            </a:extLst>
          </p:cNvPr>
          <p:cNvSpPr txBox="1"/>
          <p:nvPr/>
        </p:nvSpPr>
        <p:spPr>
          <a:xfrm>
            <a:off x="457200" y="990545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Fun Only</a:t>
            </a:r>
          </a:p>
          <a:p>
            <a:r>
              <a:rPr lang="en-US" sz="7200" i="1" dirty="0"/>
              <a:t>as time and interest allows</a:t>
            </a:r>
          </a:p>
        </p:txBody>
      </p:sp>
    </p:spTree>
    <p:extLst>
      <p:ext uri="{BB962C8B-B14F-4D97-AF65-F5344CB8AC3E}">
        <p14:creationId xmlns:p14="http://schemas.microsoft.com/office/powerpoint/2010/main" val="243357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119-86D1-EE38-5434-124396D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latin typeface="+mj-lt"/>
                <a:ea typeface="+mj-ea"/>
                <a:cs typeface="+mj-cs"/>
              </a:rPr>
              <a:t>Just for fun.. for making it through the end of term</a:t>
            </a:r>
          </a:p>
        </p:txBody>
      </p:sp>
      <p:pic>
        <p:nvPicPr>
          <p:cNvPr id="4" name="Online Media 3" title="NANOWAR OF STEEL - HelloWorld.java (Source Code Video) | Napalm Records">
            <a:hlinkClick r:id="" action="ppaction://media"/>
            <a:extLst>
              <a:ext uri="{FF2B5EF4-FFF2-40B4-BE49-F238E27FC236}">
                <a16:creationId xmlns:a16="http://schemas.microsoft.com/office/drawing/2014/main" id="{FE1631CD-96ED-33B2-1F55-7D4CB112E91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3328" y="1675227"/>
            <a:ext cx="77773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AFF-09DD-1A07-7AF4-1EE52145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15 Sorting Algorithms in 6 Minutes</a:t>
            </a:r>
          </a:p>
        </p:txBody>
      </p:sp>
      <p:pic>
        <p:nvPicPr>
          <p:cNvPr id="4" name="Online Media 3" title="15 Sorting Algorithms in 6 Minutes">
            <a:hlinkClick r:id="" action="ppaction://media"/>
            <a:extLst>
              <a:ext uri="{FF2B5EF4-FFF2-40B4-BE49-F238E27FC236}">
                <a16:creationId xmlns:a16="http://schemas.microsoft.com/office/drawing/2014/main" id="{0B4C526D-29CF-6EB1-455F-4FC68C99B83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2A76-D9E7-BB77-16A1-1D2B59ED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Select-sort with Gypsy folk dance</a:t>
            </a:r>
            <a:endParaRPr lang="en-US" dirty="0"/>
          </a:p>
        </p:txBody>
      </p:sp>
      <p:pic>
        <p:nvPicPr>
          <p:cNvPr id="4" name="Online Media 3" title="Select-sort with Gypsy folk dance">
            <a:hlinkClick r:id="" action="ppaction://media"/>
            <a:extLst>
              <a:ext uri="{FF2B5EF4-FFF2-40B4-BE49-F238E27FC236}">
                <a16:creationId xmlns:a16="http://schemas.microsoft.com/office/drawing/2014/main" id="{F5AF5D53-C8F0-9177-222F-1D7D31E920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E59-1D08-4220-7A8A-A1B9680F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Insert-sort with Romanian folk dance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sz="3600" dirty="0"/>
          </a:p>
        </p:txBody>
      </p:sp>
      <p:pic>
        <p:nvPicPr>
          <p:cNvPr id="4" name="Online Media 3" title="Insert-sort with Romanian folk dance">
            <a:hlinkClick r:id="" action="ppaction://media"/>
            <a:extLst>
              <a:ext uri="{FF2B5EF4-FFF2-40B4-BE49-F238E27FC236}">
                <a16:creationId xmlns:a16="http://schemas.microsoft.com/office/drawing/2014/main" id="{487A1411-E0F3-6DA2-EFCB-5A34FC9DEA2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4C26-1B31-E66F-3D13-F37A009E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Merge-sort with Transylvanian-</a:t>
            </a:r>
            <a:r>
              <a:rPr lang="en-US" sz="40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saxon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(German) folk dance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4" name="Online Media 3" title="Merge-sort with Transylvanian-saxon (German) folk dance">
            <a:hlinkClick r:id="" action="ppaction://media"/>
            <a:extLst>
              <a:ext uri="{FF2B5EF4-FFF2-40B4-BE49-F238E27FC236}">
                <a16:creationId xmlns:a16="http://schemas.microsoft.com/office/drawing/2014/main" id="{169C5A13-FFBA-D1EC-EE17-06BC9A9B760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3563" y="1600200"/>
            <a:ext cx="801687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Eclipse </a:t>
            </a:r>
            <a:r>
              <a:rPr lang="en-US" sz="2500" dirty="0" err="1"/>
              <a:t>PlantUML</a:t>
            </a:r>
            <a:r>
              <a:rPr lang="en-US" sz="2500" dirty="0"/>
              <a:t> Plugin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1" y="1627485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-162272" y="203377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endParaRPr lang="en-US" sz="2400" dirty="0"/>
          </a:p>
          <a:p>
            <a:r>
              <a:rPr lang="en-US" sz="2400" dirty="0"/>
              <a:t>then remove extra 	</a:t>
            </a:r>
            <a:r>
              <a:rPr lang="en-US" sz="2400"/>
              <a:t>  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74" y="14595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record a video!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 is “Acceptable” (but beware Murphy’s law!)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OODP explicitly in your presentation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 to say your design is BAD and what you would do differently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explicit in stating your “Special Item” (decision/feature/bug)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include prepared slides usually including diagrams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EXPLAIN the item, not just mention it!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7D218-1659-7DCA-0DD0-CAC70FC8D8BA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F89A7-1E2A-1683-0140-5C151B359604}"/>
              </a:ext>
            </a:extLst>
          </p:cNvPr>
          <p:cNvSpPr txBox="1"/>
          <p:nvPr/>
        </p:nvSpPr>
        <p:spPr>
          <a:xfrm>
            <a:off x="76199" y="1043732"/>
            <a:ext cx="9067801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335B8A"/>
                </a:solidFill>
                <a:effectLst/>
                <a:latin typeface="Times New Roman" panose="02020603050405020304" pitchFamily="18" charset="0"/>
              </a:rPr>
              <a:t>7. Presentation</a:t>
            </a:r>
            <a:endParaRPr 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Your team will give an approximately 7-8 minute presentation on your project (your instructor will give you specifics), which may be open to the Rose-Hulman community. Your goals for this presentation are:</a:t>
            </a:r>
            <a:endParaRPr lang="en-US" sz="3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Confidently and professionally describe your results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 a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very short introduction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basic idea of your evolutionary simulator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Demonstrate a sampling of the required and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additional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features that you’ve implemented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and show the results of any new experiments you conducted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your success/progress/failure to reproduce the result from the scientific paper  - As applicable relate this to your code’s reusability and extensibility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Describe the basic design of your system and relate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 or all of the 5 OODPs as they apply to your code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team member should play a significant role in the delivery of your presentation.</a:t>
            </a:r>
            <a:endParaRPr lang="en-US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Again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Keep your explanation of the basic idea of a genetic algorithm very short (60 seconds max!)</a:t>
            </a:r>
            <a:endParaRPr lang="en-US" sz="36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4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CB5A4-50C0-FDE5-A402-F8677AB5D7A2}"/>
              </a:ext>
            </a:extLst>
          </p:cNvPr>
          <p:cNvSpPr txBox="1"/>
          <p:nvPr/>
        </p:nvSpPr>
        <p:spPr>
          <a:xfrm>
            <a:off x="152400" y="1531044"/>
            <a:ext cx="8610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would expect the following approximate lengths of time for different parts: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minute:  introduction yourself, your simulator, and the basic idea of the project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Demonstrate the basic functionality of your simulator including how a user can change parameters at run-time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Describe the basic design of your system and relate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or all of the 5 OODPs as they apply to your code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(please use simplified UML diagrams as show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here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@7:00)  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2-3 minutes:  Explain at least 1 of your ORIGINAL fitness functions OR ORIGINAL experiments, show the results of simulation and your interpretation of those results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Explain your success/progress/failure to reproduce the result from the scientific paper from M4,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even if you did not succeed you can still relate this to your code’s reusability and extensibility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example, perhaps you had a great deal of trouble refactoring your code to try to reproduce the M4 Scientific paper result, what ways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could 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design be improved to make this easier?</a:t>
            </a:r>
            <a:endParaRPr lang="en-US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CF6A5-E136-C9E9-C98F-B033E0A63577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</p:spTree>
    <p:extLst>
      <p:ext uri="{BB962C8B-B14F-4D97-AF65-F5344CB8AC3E}">
        <p14:creationId xmlns:p14="http://schemas.microsoft.com/office/powerpoint/2010/main" val="160512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Old Way: record your screen on Windows 10 using Game Bar (Windows Key  + g)</a:t>
            </a:r>
            <a:endParaRPr lang="en-US" dirty="0">
              <a:hlinkClick r:id=""/>
            </a:endParaRPr>
          </a:p>
          <a:p>
            <a:r>
              <a:rPr lang="en-US" dirty="0">
                <a:hlinkClick r:id="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/>
              <a:t>How to Make Screen Recordings (Windows 10)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6169-6339-63B3-F567-AFB53220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  <a:extLst>
              <a:ext uri="{FF2B5EF4-FFF2-40B4-BE49-F238E27FC236}">
                <a16:creationId xmlns:a16="http://schemas.microsoft.com/office/drawing/2014/main" id="{282683AA-E55F-FF65-453C-6819C6882F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DC13A9-DE97-0AC1-D924-D4F1F1E5C942}"/>
              </a:ext>
            </a:extLst>
          </p:cNvPr>
          <p:cNvSpPr/>
          <p:nvPr/>
        </p:nvSpPr>
        <p:spPr>
          <a:xfrm>
            <a:off x="223381" y="567883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Press Print Screen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Window + Shift + S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8B4C04-27B3-06D5-B60B-DBA83100F6A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Windows 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DFA1A-C871-4348-C049-8800CD17C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114" y="164696"/>
            <a:ext cx="1333686" cy="657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320072-A44E-5496-2EDE-F002A0D6C1A9}"/>
                  </a:ext>
                </a:extLst>
              </p14:cNvPr>
              <p14:cNvContentPartPr/>
              <p14:nvPr/>
            </p14:nvContentPartPr>
            <p14:xfrm>
              <a:off x="7876800" y="871449"/>
              <a:ext cx="348840" cy="67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320072-A44E-5496-2EDE-F002A0D6C1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800" y="853809"/>
                <a:ext cx="384480" cy="7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0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116A3-6A05-5EEC-387D-78FFAC0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" y="923416"/>
            <a:ext cx="6620799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D1C31-BFB6-545D-2D91-E7AB2610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4895597"/>
            <a:ext cx="4658375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43EA1-945A-C789-C78C-06895D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3" y="2957128"/>
            <a:ext cx="5287113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9B77-4B47-477E-8DA5-91037A456C6F}"/>
              </a:ext>
            </a:extLst>
          </p:cNvPr>
          <p:cNvSpPr txBox="1"/>
          <p:nvPr/>
        </p:nvSpPr>
        <p:spPr>
          <a:xfrm>
            <a:off x="607017" y="152400"/>
            <a:ext cx="754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Rubric for Scoring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3552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Words>771</Words>
  <Application>Microsoft Office PowerPoint</Application>
  <PresentationFormat>On-screen Show (4:3)</PresentationFormat>
  <Paragraphs>85</Paragraphs>
  <Slides>23</Slides>
  <Notes>4</Notes>
  <HiddenSlides>1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Noto Sans Symbols</vt:lpstr>
      <vt:lpstr>Roboto</vt:lpstr>
      <vt:lpstr>Symbol</vt:lpstr>
      <vt:lpstr>Times New Roman</vt:lpstr>
      <vt:lpstr>Office Theme</vt:lpstr>
      <vt:lpstr>Note</vt:lpstr>
      <vt:lpstr>CSSE 220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for fun.. for making it through the end of term</vt:lpstr>
      <vt:lpstr>15 Sorting Algorithms in 6 Minutes</vt:lpstr>
      <vt:lpstr>Select-sort with Gypsy folk dance</vt:lpstr>
      <vt:lpstr>Insert-sort with Romanian folk dance </vt:lpstr>
      <vt:lpstr>Merge-sort with Transylvanian-saxon (German) folk dance </vt:lpstr>
      <vt:lpstr>CSSE 220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951</cp:revision>
  <cp:lastPrinted>2008-10-29T02:15:06Z</cp:lastPrinted>
  <dcterms:created xsi:type="dcterms:W3CDTF">2011-01-13T14:36:30Z</dcterms:created>
  <dcterms:modified xsi:type="dcterms:W3CDTF">2025-06-05T15:54:26Z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