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77" r:id="rId6"/>
    <p:sldId id="278" r:id="rId7"/>
    <p:sldId id="308" r:id="rId8"/>
    <p:sldId id="279" r:id="rId9"/>
    <p:sldId id="280" r:id="rId10"/>
    <p:sldId id="297" r:id="rId11"/>
    <p:sldId id="295" r:id="rId12"/>
    <p:sldId id="296" r:id="rId13"/>
    <p:sldId id="309" r:id="rId14"/>
    <p:sldId id="327" r:id="rId15"/>
    <p:sldId id="32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2B8A-1A8B-1044-9626-2026DF0B08BF}" v="3" dt="2021-09-08T22:42:2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3673"/>
  </p:normalViewPr>
  <p:slideViewPr>
    <p:cSldViewPr snapToGrid="0" snapToObjects="1">
      <p:cViewPr varScale="1">
        <p:scale>
          <a:sx n="92" d="100"/>
          <a:sy n="92" d="100"/>
        </p:scale>
        <p:origin x="26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ingsworth, Joseph" userId="6338ef61-550f-4a52-a8a3-bd9025908f10" providerId="ADAL" clId="{980022FD-B82C-F940-B8F0-6A0289924DBA}"/>
    <pc:docChg chg="undo custSel delSld modSld">
      <pc:chgData name="Hollingsworth, Joseph" userId="6338ef61-550f-4a52-a8a3-bd9025908f10" providerId="ADAL" clId="{980022FD-B82C-F940-B8F0-6A0289924DBA}" dt="2021-09-08T23:36:31.096" v="564" actId="14100"/>
      <pc:docMkLst>
        <pc:docMk/>
      </pc:docMkLst>
      <pc:sldChg chg="modSp mod">
        <pc:chgData name="Hollingsworth, Joseph" userId="6338ef61-550f-4a52-a8a3-bd9025908f10" providerId="ADAL" clId="{980022FD-B82C-F940-B8F0-6A0289924DBA}" dt="2021-09-08T23:23:41.418" v="18" actId="20577"/>
        <pc:sldMkLst>
          <pc:docMk/>
          <pc:sldMk cId="1185710428" sldId="256"/>
        </pc:sldMkLst>
        <pc:spChg chg="mod">
          <ac:chgData name="Hollingsworth, Joseph" userId="6338ef61-550f-4a52-a8a3-bd9025908f10" providerId="ADAL" clId="{980022FD-B82C-F940-B8F0-6A0289924DBA}" dt="2021-09-08T23:23:41.418" v="18" actId="20577"/>
          <ac:spMkLst>
            <pc:docMk/>
            <pc:sldMk cId="1185710428" sldId="256"/>
            <ac:spMk id="2" creationId="{00000000-0000-0000-0000-000000000000}"/>
          </ac:spMkLst>
        </pc:spChg>
      </pc:sldChg>
      <pc:sldChg chg="del">
        <pc:chgData name="Hollingsworth, Joseph" userId="6338ef61-550f-4a52-a8a3-bd9025908f10" providerId="ADAL" clId="{980022FD-B82C-F940-B8F0-6A0289924DBA}" dt="2021-09-08T23:23:47.876" v="19" actId="2696"/>
        <pc:sldMkLst>
          <pc:docMk/>
          <pc:sldMk cId="831071102" sldId="261"/>
        </pc:sldMkLst>
      </pc:sldChg>
      <pc:sldChg chg="modSp mod">
        <pc:chgData name="Hollingsworth, Joseph" userId="6338ef61-550f-4a52-a8a3-bd9025908f10" providerId="ADAL" clId="{980022FD-B82C-F940-B8F0-6A0289924DBA}" dt="2021-09-08T23:24:20.415" v="51" actId="20577"/>
        <pc:sldMkLst>
          <pc:docMk/>
          <pc:sldMk cId="358212777" sldId="278"/>
        </pc:sldMkLst>
        <pc:spChg chg="mod">
          <ac:chgData name="Hollingsworth, Joseph" userId="6338ef61-550f-4a52-a8a3-bd9025908f10" providerId="ADAL" clId="{980022FD-B82C-F940-B8F0-6A0289924DBA}" dt="2021-09-08T23:24:20.415" v="51" actId="20577"/>
          <ac:spMkLst>
            <pc:docMk/>
            <pc:sldMk cId="358212777" sldId="278"/>
            <ac:spMk id="3" creationId="{00000000-0000-0000-0000-000000000000}"/>
          </ac:spMkLst>
        </pc:spChg>
      </pc:sldChg>
      <pc:sldChg chg="modSp mod">
        <pc:chgData name="Hollingsworth, Joseph" userId="6338ef61-550f-4a52-a8a3-bd9025908f10" providerId="ADAL" clId="{980022FD-B82C-F940-B8F0-6A0289924DBA}" dt="2021-09-08T23:28:51.983" v="289" actId="20577"/>
        <pc:sldMkLst>
          <pc:docMk/>
          <pc:sldMk cId="4164257097" sldId="279"/>
        </pc:sldMkLst>
        <pc:spChg chg="mod">
          <ac:chgData name="Hollingsworth, Joseph" userId="6338ef61-550f-4a52-a8a3-bd9025908f10" providerId="ADAL" clId="{980022FD-B82C-F940-B8F0-6A0289924DBA}" dt="2021-09-08T23:28:51.983" v="289" actId="20577"/>
          <ac:spMkLst>
            <pc:docMk/>
            <pc:sldMk cId="4164257097" sldId="279"/>
            <ac:spMk id="3" creationId="{00000000-0000-0000-0000-000000000000}"/>
          </ac:spMkLst>
        </pc:spChg>
      </pc:sldChg>
      <pc:sldChg chg="modSp mod">
        <pc:chgData name="Hollingsworth, Joseph" userId="6338ef61-550f-4a52-a8a3-bd9025908f10" providerId="ADAL" clId="{980022FD-B82C-F940-B8F0-6A0289924DBA}" dt="2021-09-08T23:30:45.599" v="437" actId="6549"/>
        <pc:sldMkLst>
          <pc:docMk/>
          <pc:sldMk cId="709340337" sldId="280"/>
        </pc:sldMkLst>
        <pc:spChg chg="mod">
          <ac:chgData name="Hollingsworth, Joseph" userId="6338ef61-550f-4a52-a8a3-bd9025908f10" providerId="ADAL" clId="{980022FD-B82C-F940-B8F0-6A0289924DBA}" dt="2021-09-08T23:30:45.599" v="437" actId="6549"/>
          <ac:spMkLst>
            <pc:docMk/>
            <pc:sldMk cId="709340337" sldId="280"/>
            <ac:spMk id="3" creationId="{00000000-0000-0000-0000-000000000000}"/>
          </ac:spMkLst>
        </pc:spChg>
      </pc:sldChg>
      <pc:sldChg chg="modSp mod">
        <pc:chgData name="Hollingsworth, Joseph" userId="6338ef61-550f-4a52-a8a3-bd9025908f10" providerId="ADAL" clId="{980022FD-B82C-F940-B8F0-6A0289924DBA}" dt="2021-09-08T23:33:24.817" v="534" actId="20577"/>
        <pc:sldMkLst>
          <pc:docMk/>
          <pc:sldMk cId="3151746698" sldId="295"/>
        </pc:sldMkLst>
        <pc:spChg chg="mod">
          <ac:chgData name="Hollingsworth, Joseph" userId="6338ef61-550f-4a52-a8a3-bd9025908f10" providerId="ADAL" clId="{980022FD-B82C-F940-B8F0-6A0289924DBA}" dt="2021-09-08T23:33:24.817" v="534" actId="20577"/>
          <ac:spMkLst>
            <pc:docMk/>
            <pc:sldMk cId="3151746698" sldId="295"/>
            <ac:spMk id="2" creationId="{00000000-0000-0000-0000-000000000000}"/>
          </ac:spMkLst>
        </pc:spChg>
        <pc:spChg chg="mod">
          <ac:chgData name="Hollingsworth, Joseph" userId="6338ef61-550f-4a52-a8a3-bd9025908f10" providerId="ADAL" clId="{980022FD-B82C-F940-B8F0-6A0289924DBA}" dt="2021-09-08T23:33:08.327" v="525" actId="14100"/>
          <ac:spMkLst>
            <pc:docMk/>
            <pc:sldMk cId="3151746698" sldId="295"/>
            <ac:spMk id="31" creationId="{00000000-0000-0000-0000-000000000000}"/>
          </ac:spMkLst>
        </pc:spChg>
        <pc:spChg chg="mod">
          <ac:chgData name="Hollingsworth, Joseph" userId="6338ef61-550f-4a52-a8a3-bd9025908f10" providerId="ADAL" clId="{980022FD-B82C-F940-B8F0-6A0289924DBA}" dt="2021-09-08T23:32:05.316" v="481" actId="20577"/>
          <ac:spMkLst>
            <pc:docMk/>
            <pc:sldMk cId="3151746698" sldId="295"/>
            <ac:spMk id="121" creationId="{00000000-0000-0000-0000-000000000000}"/>
          </ac:spMkLst>
        </pc:spChg>
      </pc:sldChg>
      <pc:sldChg chg="addSp modSp mod">
        <pc:chgData name="Hollingsworth, Joseph" userId="6338ef61-550f-4a52-a8a3-bd9025908f10" providerId="ADAL" clId="{980022FD-B82C-F940-B8F0-6A0289924DBA}" dt="2021-09-08T23:36:31.096" v="564" actId="14100"/>
        <pc:sldMkLst>
          <pc:docMk/>
          <pc:sldMk cId="3093067597" sldId="296"/>
        </pc:sldMkLst>
        <pc:spChg chg="mod">
          <ac:chgData name="Hollingsworth, Joseph" userId="6338ef61-550f-4a52-a8a3-bd9025908f10" providerId="ADAL" clId="{980022FD-B82C-F940-B8F0-6A0289924DBA}" dt="2021-09-08T23:36:31.096" v="564" actId="14100"/>
          <ac:spMkLst>
            <pc:docMk/>
            <pc:sldMk cId="3093067597" sldId="296"/>
            <ac:spMk id="3" creationId="{00000000-0000-0000-0000-000000000000}"/>
          </ac:spMkLst>
        </pc:spChg>
        <pc:picChg chg="add mod">
          <ac:chgData name="Hollingsworth, Joseph" userId="6338ef61-550f-4a52-a8a3-bd9025908f10" providerId="ADAL" clId="{980022FD-B82C-F940-B8F0-6A0289924DBA}" dt="2021-09-08T23:36:18.133" v="561" actId="1076"/>
          <ac:picMkLst>
            <pc:docMk/>
            <pc:sldMk cId="3093067597" sldId="296"/>
            <ac:picMk id="5" creationId="{53B70DBD-44D0-5F4E-B16E-E3BE2A4E92BC}"/>
          </ac:picMkLst>
        </pc:picChg>
      </pc:sldChg>
      <pc:sldChg chg="modSp mod">
        <pc:chgData name="Hollingsworth, Joseph" userId="6338ef61-550f-4a52-a8a3-bd9025908f10" providerId="ADAL" clId="{980022FD-B82C-F940-B8F0-6A0289924DBA}" dt="2021-09-08T23:31:36.382" v="470" actId="20577"/>
        <pc:sldMkLst>
          <pc:docMk/>
          <pc:sldMk cId="3649529972" sldId="297"/>
        </pc:sldMkLst>
        <pc:spChg chg="mod">
          <ac:chgData name="Hollingsworth, Joseph" userId="6338ef61-550f-4a52-a8a3-bd9025908f10" providerId="ADAL" clId="{980022FD-B82C-F940-B8F0-6A0289924DBA}" dt="2021-09-08T23:31:36.382" v="470" actId="20577"/>
          <ac:spMkLst>
            <pc:docMk/>
            <pc:sldMk cId="3649529972" sldId="297"/>
            <ac:spMk id="3" creationId="{00000000-0000-0000-0000-000000000000}"/>
          </ac:spMkLst>
        </pc:spChg>
      </pc:sldChg>
      <pc:sldChg chg="del">
        <pc:chgData name="Hollingsworth, Joseph" userId="6338ef61-550f-4a52-a8a3-bd9025908f10" providerId="ADAL" clId="{980022FD-B82C-F940-B8F0-6A0289924DBA}" dt="2021-09-08T23:23:47.876" v="19" actId="2696"/>
        <pc:sldMkLst>
          <pc:docMk/>
          <pc:sldMk cId="982965375" sldId="305"/>
        </pc:sldMkLst>
      </pc:sldChg>
      <pc:sldChg chg="del">
        <pc:chgData name="Hollingsworth, Joseph" userId="6338ef61-550f-4a52-a8a3-bd9025908f10" providerId="ADAL" clId="{980022FD-B82C-F940-B8F0-6A0289924DBA}" dt="2021-09-08T23:23:47.876" v="19" actId="2696"/>
        <pc:sldMkLst>
          <pc:docMk/>
          <pc:sldMk cId="2752612510" sldId="306"/>
        </pc:sldMkLst>
      </pc:sldChg>
      <pc:sldChg chg="del">
        <pc:chgData name="Hollingsworth, Joseph" userId="6338ef61-550f-4a52-a8a3-bd9025908f10" providerId="ADAL" clId="{980022FD-B82C-F940-B8F0-6A0289924DBA}" dt="2021-09-08T23:23:52.119" v="20" actId="2696"/>
        <pc:sldMkLst>
          <pc:docMk/>
          <pc:sldMk cId="3070909107" sldId="307"/>
        </pc:sldMkLst>
      </pc:sldChg>
      <pc:sldChg chg="modSp mod">
        <pc:chgData name="Hollingsworth, Joseph" userId="6338ef61-550f-4a52-a8a3-bd9025908f10" providerId="ADAL" clId="{980022FD-B82C-F940-B8F0-6A0289924DBA}" dt="2021-09-08T23:28:14.368" v="275" actId="20577"/>
        <pc:sldMkLst>
          <pc:docMk/>
          <pc:sldMk cId="2008419628" sldId="308"/>
        </pc:sldMkLst>
        <pc:spChg chg="mod">
          <ac:chgData name="Hollingsworth, Joseph" userId="6338ef61-550f-4a52-a8a3-bd9025908f10" providerId="ADAL" clId="{980022FD-B82C-F940-B8F0-6A0289924DBA}" dt="2021-09-08T23:28:14.368" v="275" actId="20577"/>
          <ac:spMkLst>
            <pc:docMk/>
            <pc:sldMk cId="2008419628" sldId="308"/>
            <ac:spMk id="2" creationId="{00000000-0000-0000-0000-000000000000}"/>
          </ac:spMkLst>
        </pc:spChg>
        <pc:spChg chg="mod">
          <ac:chgData name="Hollingsworth, Joseph" userId="6338ef61-550f-4a52-a8a3-bd9025908f10" providerId="ADAL" clId="{980022FD-B82C-F940-B8F0-6A0289924DBA}" dt="2021-09-08T23:27:14.754" v="149" actId="1076"/>
          <ac:spMkLst>
            <pc:docMk/>
            <pc:sldMk cId="2008419628" sldId="308"/>
            <ac:spMk id="5" creationId="{00000000-0000-0000-0000-000000000000}"/>
          </ac:spMkLst>
        </pc:spChg>
        <pc:spChg chg="mod">
          <ac:chgData name="Hollingsworth, Joseph" userId="6338ef61-550f-4a52-a8a3-bd9025908f10" providerId="ADAL" clId="{980022FD-B82C-F940-B8F0-6A0289924DBA}" dt="2021-09-08T23:27:10.951" v="148" actId="1076"/>
          <ac:spMkLst>
            <pc:docMk/>
            <pc:sldMk cId="2008419628" sldId="308"/>
            <ac:spMk id="11" creationId="{00000000-0000-0000-0000-000000000000}"/>
          </ac:spMkLst>
        </pc:spChg>
        <pc:spChg chg="mod">
          <ac:chgData name="Hollingsworth, Joseph" userId="6338ef61-550f-4a52-a8a3-bd9025908f10" providerId="ADAL" clId="{980022FD-B82C-F940-B8F0-6A0289924DBA}" dt="2021-09-08T23:26:55.391" v="147" actId="1076"/>
          <ac:spMkLst>
            <pc:docMk/>
            <pc:sldMk cId="2008419628" sldId="308"/>
            <ac:spMk id="13" creationId="{00000000-0000-0000-0000-000000000000}"/>
          </ac:spMkLst>
        </pc:spChg>
        <pc:spChg chg="mod">
          <ac:chgData name="Hollingsworth, Joseph" userId="6338ef61-550f-4a52-a8a3-bd9025908f10" providerId="ADAL" clId="{980022FD-B82C-F940-B8F0-6A0289924DBA}" dt="2021-09-08T23:27:55.917" v="240" actId="114"/>
          <ac:spMkLst>
            <pc:docMk/>
            <pc:sldMk cId="2008419628" sldId="308"/>
            <ac:spMk id="20488" creationId="{00000000-0000-0000-0000-000000000000}"/>
          </ac:spMkLst>
        </pc:spChg>
        <pc:cxnChg chg="mod">
          <ac:chgData name="Hollingsworth, Joseph" userId="6338ef61-550f-4a52-a8a3-bd9025908f10" providerId="ADAL" clId="{980022FD-B82C-F940-B8F0-6A0289924DBA}" dt="2021-09-08T23:27:14.754" v="149" actId="1076"/>
          <ac:cxnSpMkLst>
            <pc:docMk/>
            <pc:sldMk cId="2008419628" sldId="308"/>
            <ac:cxnSpMk id="4" creationId="{00000000-0000-0000-0000-000000000000}"/>
          </ac:cxnSpMkLst>
        </pc:cxnChg>
        <pc:cxnChg chg="mod">
          <ac:chgData name="Hollingsworth, Joseph" userId="6338ef61-550f-4a52-a8a3-bd9025908f10" providerId="ADAL" clId="{980022FD-B82C-F940-B8F0-6A0289924DBA}" dt="2021-09-08T23:27:10.951" v="148" actId="1076"/>
          <ac:cxnSpMkLst>
            <pc:docMk/>
            <pc:sldMk cId="2008419628" sldId="308"/>
            <ac:cxnSpMk id="10" creationId="{00000000-0000-0000-0000-000000000000}"/>
          </ac:cxnSpMkLst>
        </pc:cxnChg>
      </pc:sldChg>
      <pc:sldChg chg="del">
        <pc:chgData name="Hollingsworth, Joseph" userId="6338ef61-550f-4a52-a8a3-bd9025908f10" providerId="ADAL" clId="{980022FD-B82C-F940-B8F0-6A0289924DBA}" dt="2021-09-08T23:23:47.876" v="19" actId="2696"/>
        <pc:sldMkLst>
          <pc:docMk/>
          <pc:sldMk cId="1338212096" sldId="312"/>
        </pc:sldMkLst>
      </pc:sldChg>
    </pc:docChg>
  </pc:docChgLst>
  <pc:docChgLst>
    <pc:chgData name="Hollingsworth, Joseph" userId="6338ef61-550f-4a52-a8a3-bd9025908f10" providerId="ADAL" clId="{7D6B2B8A-1A8B-1044-9626-2026DF0B08BF}"/>
    <pc:docChg chg="custSel addSld delSld modSld">
      <pc:chgData name="Hollingsworth, Joseph" userId="6338ef61-550f-4a52-a8a3-bd9025908f10" providerId="ADAL" clId="{7D6B2B8A-1A8B-1044-9626-2026DF0B08BF}" dt="2021-09-08T22:42:42.670" v="124" actId="2696"/>
      <pc:docMkLst>
        <pc:docMk/>
      </pc:docMkLst>
      <pc:sldChg chg="modSp mod">
        <pc:chgData name="Hollingsworth, Joseph" userId="6338ef61-550f-4a52-a8a3-bd9025908f10" providerId="ADAL" clId="{7D6B2B8A-1A8B-1044-9626-2026DF0B08BF}" dt="2021-09-08T22:42:35.445" v="122" actId="20577"/>
        <pc:sldMkLst>
          <pc:docMk/>
          <pc:sldMk cId="1185710428" sldId="256"/>
        </pc:sldMkLst>
        <pc:spChg chg="mod">
          <ac:chgData name="Hollingsworth, Joseph" userId="6338ef61-550f-4a52-a8a3-bd9025908f10" providerId="ADAL" clId="{7D6B2B8A-1A8B-1044-9626-2026DF0B08BF}" dt="2021-09-08T22:42:35.445" v="122" actId="20577"/>
          <ac:spMkLst>
            <pc:docMk/>
            <pc:sldMk cId="1185710428" sldId="256"/>
            <ac:spMk id="2" creationId="{00000000-0000-0000-0000-000000000000}"/>
          </ac:spMkLst>
        </pc:spChg>
      </pc:sldChg>
      <pc:sldChg chg="del">
        <pc:chgData name="Hollingsworth, Joseph" userId="6338ef61-550f-4a52-a8a3-bd9025908f10" providerId="ADAL" clId="{7D6B2B8A-1A8B-1044-9626-2026DF0B08BF}" dt="2021-09-08T22:42:21.566" v="83" actId="2696"/>
        <pc:sldMkLst>
          <pc:docMk/>
          <pc:sldMk cId="3327082852" sldId="257"/>
        </pc:sldMkLst>
      </pc:sldChg>
      <pc:sldChg chg="del">
        <pc:chgData name="Hollingsworth, Joseph" userId="6338ef61-550f-4a52-a8a3-bd9025908f10" providerId="ADAL" clId="{7D6B2B8A-1A8B-1044-9626-2026DF0B08BF}" dt="2021-09-08T22:42:21.566" v="83" actId="2696"/>
        <pc:sldMkLst>
          <pc:docMk/>
          <pc:sldMk cId="2637307479" sldId="258"/>
        </pc:sldMkLst>
      </pc:sldChg>
      <pc:sldChg chg="addSp delSp modSp del mod">
        <pc:chgData name="Hollingsworth, Joseph" userId="6338ef61-550f-4a52-a8a3-bd9025908f10" providerId="ADAL" clId="{7D6B2B8A-1A8B-1044-9626-2026DF0B08BF}" dt="2021-09-08T22:42:21.566" v="83" actId="2696"/>
        <pc:sldMkLst>
          <pc:docMk/>
          <pc:sldMk cId="3261353906" sldId="259"/>
        </pc:sldMkLst>
        <pc:spChg chg="del topLvl">
          <ac:chgData name="Hollingsworth, Joseph" userId="6338ef61-550f-4a52-a8a3-bd9025908f10" providerId="ADAL" clId="{7D6B2B8A-1A8B-1044-9626-2026DF0B08BF}" dt="2021-09-08T21:23:59.355" v="82" actId="478"/>
          <ac:spMkLst>
            <pc:docMk/>
            <pc:sldMk cId="3261353906" sldId="259"/>
            <ac:spMk id="7" creationId="{00000000-0000-0000-0000-000000000000}"/>
          </ac:spMkLst>
        </pc:spChg>
        <pc:spChg chg="del topLvl">
          <ac:chgData name="Hollingsworth, Joseph" userId="6338ef61-550f-4a52-a8a3-bd9025908f10" providerId="ADAL" clId="{7D6B2B8A-1A8B-1044-9626-2026DF0B08BF}" dt="2021-09-08T21:23:58.007" v="81" actId="478"/>
          <ac:spMkLst>
            <pc:docMk/>
            <pc:sldMk cId="3261353906" sldId="259"/>
            <ac:spMk id="8" creationId="{00000000-0000-0000-0000-000000000000}"/>
          </ac:spMkLst>
        </pc:spChg>
        <pc:spChg chg="mod">
          <ac:chgData name="Hollingsworth, Joseph" userId="6338ef61-550f-4a52-a8a3-bd9025908f10" providerId="ADAL" clId="{7D6B2B8A-1A8B-1044-9626-2026DF0B08BF}" dt="2021-09-08T21:23:01.821" v="56" actId="20577"/>
          <ac:spMkLst>
            <pc:docMk/>
            <pc:sldMk cId="3261353906" sldId="259"/>
            <ac:spMk id="172" creationId="{00000000-0000-0000-0000-000000000000}"/>
          </ac:spMkLst>
        </pc:spChg>
        <pc:spChg chg="mod">
          <ac:chgData name="Hollingsworth, Joseph" userId="6338ef61-550f-4a52-a8a3-bd9025908f10" providerId="ADAL" clId="{7D6B2B8A-1A8B-1044-9626-2026DF0B08BF}" dt="2021-09-08T21:23:33.353" v="78" actId="20577"/>
          <ac:spMkLst>
            <pc:docMk/>
            <pc:sldMk cId="3261353906" sldId="259"/>
            <ac:spMk id="173" creationId="{00000000-0000-0000-0000-000000000000}"/>
          </ac:spMkLst>
        </pc:spChg>
        <pc:grpChg chg="del">
          <ac:chgData name="Hollingsworth, Joseph" userId="6338ef61-550f-4a52-a8a3-bd9025908f10" providerId="ADAL" clId="{7D6B2B8A-1A8B-1044-9626-2026DF0B08BF}" dt="2021-09-08T21:23:58.007" v="81" actId="478"/>
          <ac:grpSpMkLst>
            <pc:docMk/>
            <pc:sldMk cId="3261353906" sldId="259"/>
            <ac:grpSpMk id="6" creationId="{00000000-0000-0000-0000-000000000000}"/>
          </ac:grpSpMkLst>
        </pc:grpChg>
        <pc:picChg chg="add mod">
          <ac:chgData name="Hollingsworth, Joseph" userId="6338ef61-550f-4a52-a8a3-bd9025908f10" providerId="ADAL" clId="{7D6B2B8A-1A8B-1044-9626-2026DF0B08BF}" dt="2021-09-08T21:23:55.666" v="80" actId="1076"/>
          <ac:picMkLst>
            <pc:docMk/>
            <pc:sldMk cId="3261353906" sldId="259"/>
            <ac:picMk id="3" creationId="{29DB307D-AD70-1643-9AE7-6B213AE454E1}"/>
          </ac:picMkLst>
        </pc:picChg>
        <pc:picChg chg="del">
          <ac:chgData name="Hollingsworth, Joseph" userId="6338ef61-550f-4a52-a8a3-bd9025908f10" providerId="ADAL" clId="{7D6B2B8A-1A8B-1044-9626-2026DF0B08BF}" dt="2021-09-08T21:21:45.444" v="46" actId="478"/>
          <ac:picMkLst>
            <pc:docMk/>
            <pc:sldMk cId="3261353906" sldId="259"/>
            <ac:picMk id="174" creationId="{00000000-0000-0000-0000-000000000000}"/>
          </ac:picMkLst>
        </pc:picChg>
        <pc:picChg chg="del">
          <ac:chgData name="Hollingsworth, Joseph" userId="6338ef61-550f-4a52-a8a3-bd9025908f10" providerId="ADAL" clId="{7D6B2B8A-1A8B-1044-9626-2026DF0B08BF}" dt="2021-09-08T21:21:44.256" v="45" actId="478"/>
          <ac:picMkLst>
            <pc:docMk/>
            <pc:sldMk cId="3261353906" sldId="259"/>
            <ac:picMk id="175" creationId="{00000000-0000-0000-0000-000000000000}"/>
          </ac:picMkLst>
        </pc:picChg>
      </pc:sldChg>
      <pc:sldChg chg="del">
        <pc:chgData name="Hollingsworth, Joseph" userId="6338ef61-550f-4a52-a8a3-bd9025908f10" providerId="ADAL" clId="{7D6B2B8A-1A8B-1044-9626-2026DF0B08BF}" dt="2021-09-08T22:42:42.670" v="124" actId="2696"/>
        <pc:sldMkLst>
          <pc:docMk/>
          <pc:sldMk cId="2755810600" sldId="260"/>
        </pc:sldMkLst>
      </pc:sldChg>
      <pc:sldChg chg="del">
        <pc:chgData name="Hollingsworth, Joseph" userId="6338ef61-550f-4a52-a8a3-bd9025908f10" providerId="ADAL" clId="{7D6B2B8A-1A8B-1044-9626-2026DF0B08BF}" dt="2021-09-08T22:42:21.566" v="83" actId="2696"/>
        <pc:sldMkLst>
          <pc:docMk/>
          <pc:sldMk cId="103186050" sldId="302"/>
        </pc:sldMkLst>
      </pc:sldChg>
      <pc:sldChg chg="del">
        <pc:chgData name="Hollingsworth, Joseph" userId="6338ef61-550f-4a52-a8a3-bd9025908f10" providerId="ADAL" clId="{7D6B2B8A-1A8B-1044-9626-2026DF0B08BF}" dt="2021-09-08T22:42:21.566" v="83" actId="2696"/>
        <pc:sldMkLst>
          <pc:docMk/>
          <pc:sldMk cId="3439116799" sldId="303"/>
        </pc:sldMkLst>
      </pc:sldChg>
      <pc:sldChg chg="del">
        <pc:chgData name="Hollingsworth, Joseph" userId="6338ef61-550f-4a52-a8a3-bd9025908f10" providerId="ADAL" clId="{7D6B2B8A-1A8B-1044-9626-2026DF0B08BF}" dt="2021-09-08T22:42:21.566" v="83" actId="2696"/>
        <pc:sldMkLst>
          <pc:docMk/>
          <pc:sldMk cId="3203562785" sldId="304"/>
        </pc:sldMkLst>
      </pc:sldChg>
      <pc:sldChg chg="del">
        <pc:chgData name="Hollingsworth, Joseph" userId="6338ef61-550f-4a52-a8a3-bd9025908f10" providerId="ADAL" clId="{7D6B2B8A-1A8B-1044-9626-2026DF0B08BF}" dt="2021-09-08T22:42:41.778" v="123" actId="2696"/>
        <pc:sldMkLst>
          <pc:docMk/>
          <pc:sldMk cId="4273818967" sldId="310"/>
        </pc:sldMkLst>
      </pc:sldChg>
      <pc:sldChg chg="del">
        <pc:chgData name="Hollingsworth, Joseph" userId="6338ef61-550f-4a52-a8a3-bd9025908f10" providerId="ADAL" clId="{7D6B2B8A-1A8B-1044-9626-2026DF0B08BF}" dt="2021-09-08T22:42:21.566" v="83" actId="2696"/>
        <pc:sldMkLst>
          <pc:docMk/>
          <pc:sldMk cId="20828598" sldId="311"/>
        </pc:sldMkLst>
      </pc:sldChg>
      <pc:sldChg chg="add del">
        <pc:chgData name="Hollingsworth, Joseph" userId="6338ef61-550f-4a52-a8a3-bd9025908f10" providerId="ADAL" clId="{7D6B2B8A-1A8B-1044-9626-2026DF0B08BF}" dt="2021-09-08T22:42:21.566" v="83" actId="2696"/>
        <pc:sldMkLst>
          <pc:docMk/>
          <pc:sldMk cId="67800652" sldId="31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3:36.019"/>
    </inkml:context>
    <inkml:brush xml:id="br0">
      <inkml:brushProperty name="width" value="0.05" units="cm"/>
      <inkml:brushProperty name="height" value="0.05" units="cm"/>
      <inkml:brushProperty name="color" value="#E71224"/>
    </inkml:brush>
  </inkml:definitions>
  <inkml:trace contextRef="#ctx0" brushRef="#br0">1 2 24575,'50'0'0,"78"-1"0,0 5 0,171 27 0,192 35 0,168-32 0,-596-28 0,92 20 0,-95-13 0,91 6 0,76-17 0,-123-4 0,126 15 0,-200-10 0,39 6 0,1 2 0,67 21 0,-95-21 0,0-2 0,1-2 0,72 3 0,136-12 0,-93-1 0,77 4 0,246-3 0,-404-3 0,-1-3 0,0-4 0,105-29 0,-109 24 0,1 4 0,106-5 0,-50 6 0,514-28 0,-558 39 0,117-16 0,-57 4 0,231 10 0,-184 6 0,1088-3 0,-1032 17 0,14 0 0,1058-19 0,-1110-14 0,7-2 0,-98 17-55,-33-1-600,126 13 0,-167-4-6171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4:01.813"/>
    </inkml:context>
    <inkml:brush xml:id="br0">
      <inkml:brushProperty name="width" value="0.05" units="cm"/>
      <inkml:brushProperty name="height" value="0.05" units="cm"/>
      <inkml:brushProperty name="color" value="#E71224"/>
    </inkml:brush>
  </inkml:definitions>
  <inkml:trace contextRef="#ctx0" brushRef="#br0">0 431 24575,'1'-9'0,"1"-1"0,0 1 0,0-1 0,1 1 0,0 0 0,1 0 0,0 0 0,0 0 0,1 1 0,0 0 0,0 0 0,10-11 0,4-5 0,2 2 0,37-33 0,-25 28 0,0 1 0,2 2 0,1 1 0,39-18 0,-51 30 0,1 1 0,0 1 0,1 1 0,0 1 0,0 1 0,1 1 0,38-1 0,291 6 0,-148 2 0,-169-1 0,0 1 0,0 3 0,0 1 0,56 16 0,-55-7 0,-2 2 0,0 1 0,-1 2 0,35 25 0,-34-21 0,0-1 0,2-2 0,63 24 0,-62-31 0,-2 1 0,0 1 0,0 3 0,-2 1 0,0 2 0,38 30 0,123 131 0,-96-82 0,-58-64 0,2-1 0,59 35 0,-62-44 0,0 2 0,-2 2 0,43 42 0,-40-28 0,60 80 0,-6 0 0,32 47 0,-101-126 0,177 249 0,-190-272 0,-1 0 0,0 1 0,13 34 0,-16-32 0,1-1 0,1 0 0,20 26 0,-3-13 0,-2 2 0,-2 2 0,24 48 0,214 474 0,-248-523 0,15 50 0,9 23 0,23 24 0,49 121 0,-25-54 0,-52-129 0,40 128 0,-49-121 0,43 87 0,-43-111 0,-2 2 0,-3 1 0,23 102 0,-31-77 0,33 156 0,85 186 0,-107-342 0,18 124 0,11 40 0,-29-150 0,-15-54 0,23 63 0,-16-63 0,-2 0 0,-3 1 0,-1 1 0,-2 0 0,3 98 0,-5-40 0,5 0 0,31 129 0,-18-110 0,60 231 0,-31-164 0,7 22 0,-42-145 0,-2 1 0,-3 1 0,8 144 0,-22-213 0,9 59 0,2-1 0,39 117 0,-5-20 0,-18-55 0,-11-48 0,-3 1 0,-2 0 0,8 110 0,-23 813 0,11-853 0,5-1 0,31 138 0,-36-228 0,25 164 0,-27-172 0,3 30 0,-7-54 0,-1 0 0,0-1 0,0 1 0,0-1 0,-1 1 0,1-1 0,-1 1 0,1-1 0,-1 1 0,0-1 0,0 0 0,0 1 0,0-1 0,0 0 0,-1 0 0,1 1 0,-3 2 0,3-5 0,0 1 0,0-1 0,0 1 0,0-1 0,0 1 0,-1-1 0,1 0 0,0 1 0,0-1 0,0 0 0,0 0 0,-1 0 0,1 0 0,0 0 0,0 0 0,0 0 0,-1-1 0,1 1 0,0 0 0,0 0 0,0-1 0,0 1 0,0-1 0,-2-1 0,-29-18 0,23 14 0,-71-51 0,-100-93 0,-28-21 0,232 191 0,0 1 0,25 30 0,8 7 0,-10-17 0,1-2 0,1-3 0,106 59 0,-144-89 0,-1-1 0,1 0 0,0-1 0,0 0 0,1 0 0,-1-1 0,1-1 0,13 1 0,-20-3 0,0 0 0,0 0 0,0-1 0,0 0 0,0 0 0,0 0 0,0 0 0,0-1 0,0 0 0,0 0 0,-1 0 0,1-1 0,-1 1 0,1-1 0,-1 0 0,0-1 0,0 1 0,0-1 0,-1 1 0,6-8 0,49-73 0,-42 59 0,1 0 0,2 1 0,34-36 0,-13 24 0,1 2 0,2 2 0,1 2 0,60-31 0,-85 50-455,0-1 0,32-28 0,-32 24-6371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9/9/2024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5</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11</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72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Introduction</a:t>
            </a:r>
          </a:p>
        </p:txBody>
      </p:sp>
      <p:sp>
        <p:nvSpPr>
          <p:cNvPr id="5" name="Rectangle 4">
            <a:extLst>
              <a:ext uri="{FF2B5EF4-FFF2-40B4-BE49-F238E27FC236}">
                <a16:creationId xmlns:a16="http://schemas.microsoft.com/office/drawing/2014/main" id="{860E97DA-7315-6FD2-092B-F90416239139}"/>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PracticeSolutionObjectIntroAndMisc</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Additional 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DB96B622-E925-552A-2A71-E1AFC233063D}"/>
              </a:ext>
            </a:extLst>
          </p:cNvPr>
          <p:cNvPicPr>
            <a:picLocks noChangeAspect="1"/>
          </p:cNvPicPr>
          <p:nvPr/>
        </p:nvPicPr>
        <p:blipFill>
          <a:blip r:embed="rId2"/>
          <a:stretch>
            <a:fillRect/>
          </a:stretch>
        </p:blipFill>
        <p:spPr>
          <a:xfrm>
            <a:off x="3256318" y="2116899"/>
            <a:ext cx="4709508" cy="2680569"/>
          </a:xfrm>
          <a:prstGeom prst="rect">
            <a:avLst/>
          </a:prstGeom>
        </p:spPr>
      </p:pic>
    </p:spTree>
    <p:extLst>
      <p:ext uri="{BB962C8B-B14F-4D97-AF65-F5344CB8AC3E}">
        <p14:creationId xmlns:p14="http://schemas.microsoft.com/office/powerpoint/2010/main" val="28750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StudentGradebook</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4" name="Picture 3">
            <a:extLst>
              <a:ext uri="{FF2B5EF4-FFF2-40B4-BE49-F238E27FC236}">
                <a16:creationId xmlns:a16="http://schemas.microsoft.com/office/drawing/2014/main" id="{67A5314D-6141-0718-7DF0-030AD8118296}"/>
              </a:ext>
            </a:extLst>
          </p:cNvPr>
          <p:cNvPicPr>
            <a:picLocks noChangeAspect="1"/>
          </p:cNvPicPr>
          <p:nvPr/>
        </p:nvPicPr>
        <p:blipFill>
          <a:blip r:embed="rId3"/>
          <a:stretch>
            <a:fillRect/>
          </a:stretch>
        </p:blipFill>
        <p:spPr>
          <a:xfrm>
            <a:off x="4862534" y="76723"/>
            <a:ext cx="3937000" cy="3314700"/>
          </a:xfrm>
          <a:prstGeom prst="rect">
            <a:avLst/>
          </a:prstGeom>
        </p:spPr>
      </p:pic>
    </p:spTree>
    <p:extLst>
      <p:ext uri="{BB962C8B-B14F-4D97-AF65-F5344CB8AC3E}">
        <p14:creationId xmlns:p14="http://schemas.microsoft.com/office/powerpoint/2010/main" val="354965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7"/>
            <a:ext cx="8229600" cy="1023492"/>
          </a:xfrm>
        </p:spPr>
        <p:txBody>
          <a:bodyPr>
            <a:normAutofit/>
          </a:bodyPr>
          <a:lstStyle/>
          <a:p>
            <a:r>
              <a:rPr lang="en-US" dirty="0">
                <a:latin typeface="Arial" panose="020B0604020202020204" pitchFamily="34" charset="0"/>
                <a:cs typeface="Arial" panose="020B0604020202020204" pitchFamily="34" charset="0"/>
              </a:rPr>
              <a:t>Terminology Review</a:t>
            </a:r>
          </a:p>
        </p:txBody>
      </p:sp>
      <p:sp>
        <p:nvSpPr>
          <p:cNvPr id="11" name="Slide Number Placeholder 10">
            <a:extLst>
              <a:ext uri="{FF2B5EF4-FFF2-40B4-BE49-F238E27FC236}">
                <a16:creationId xmlns:a16="http://schemas.microsoft.com/office/drawing/2014/main" id="{D5DE743B-EE8E-314A-864F-CCBBB7B62BB2}"/>
              </a:ext>
            </a:extLst>
          </p:cNvPr>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888888"/>
                </a:solidFill>
                <a:latin typeface="Arial"/>
                <a:ea typeface="Arial"/>
                <a:cs typeface="Arial"/>
                <a:sym typeface="Arial"/>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fld id="{86CB4B4D-7CA3-9044-876B-883B54F8677D}" type="slidenum">
              <a:rPr lang="en-US" smtClean="0"/>
              <a:pPr lvl="0"/>
              <a:t>12</a:t>
            </a:fld>
            <a:endParaRPr lang="en-US"/>
          </a:p>
        </p:txBody>
      </p:sp>
      <p:sp>
        <p:nvSpPr>
          <p:cNvPr id="13" name="TextBox 12">
            <a:extLst>
              <a:ext uri="{FF2B5EF4-FFF2-40B4-BE49-F238E27FC236}">
                <a16:creationId xmlns:a16="http://schemas.microsoft.com/office/drawing/2014/main" id="{1A5A6E4F-24C4-6843-A618-4DE7697FCC83}"/>
              </a:ext>
            </a:extLst>
          </p:cNvPr>
          <p:cNvSpPr txBox="1"/>
          <p:nvPr/>
        </p:nvSpPr>
        <p:spPr>
          <a:xfrm>
            <a:off x="309468" y="1386348"/>
            <a:ext cx="8525064" cy="4478992"/>
          </a:xfrm>
          <a:prstGeom prst="rect">
            <a:avLst/>
          </a:prstGeom>
          <a:noFill/>
        </p:spPr>
        <p:txBody>
          <a:bodyPr wrap="square" rtlCol="0">
            <a:normAutofit/>
          </a:bodyPr>
          <a:lstStyle/>
          <a:p>
            <a:pPr marL="342900" indent="-342900">
              <a:spcAft>
                <a:spcPts val="400"/>
              </a:spcAft>
              <a:buFont typeface="Arial" panose="020B0604020202020204" pitchFamily="34" charset="0"/>
              <a:buChar char="•"/>
            </a:pPr>
            <a:r>
              <a:rPr lang="en-US" i="1" dirty="0">
                <a:highlight>
                  <a:srgbClr val="FFFF00"/>
                </a:highlight>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  uses the services of a primitive type or class by declaring variables from these types and then calling operations to manipulate these variables</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a variable that stores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primitive type – </a:t>
            </a:r>
            <a:r>
              <a:rPr lang="en-US" sz="1600" dirty="0" err="1">
                <a:latin typeface="Courier New" panose="02070309020205020404" pitchFamily="49" charset="0"/>
                <a:cs typeface="Courier New" panose="02070309020205020404" pitchFamily="49" charset="0"/>
              </a:rPr>
              <a:t>boolean</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byte</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character</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short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float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double</a:t>
            </a:r>
            <a:br>
              <a:rPr lang="en-US" sz="16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variables of these these types are not objects in Java</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 stores either primitive data (e.g., from type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or reference data (i.e.,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wrapper class – a built-in Java class that turns a Java primitive type into an object version of the primitive type, e.g., Integer wrapper class is an object version of the primitive type </a:t>
            </a:r>
            <a:r>
              <a:rPr lang="en-US" sz="1600" dirty="0">
                <a:latin typeface="Courier New" panose="02070309020205020404" pitchFamily="49" charset="0"/>
                <a:cs typeface="Courier New" panose="02070309020205020404" pitchFamily="49" charset="0"/>
              </a:rPr>
              <a:t>int</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354897-F98E-4ED6-55C9-F94EE209A92A}"/>
              </a:ext>
            </a:extLst>
          </p:cNvPr>
          <p:cNvPicPr>
            <a:picLocks noChangeAspect="1"/>
          </p:cNvPicPr>
          <p:nvPr/>
        </p:nvPicPr>
        <p:blipFill>
          <a:blip r:embed="rId3"/>
          <a:stretch>
            <a:fillRect/>
          </a:stretch>
        </p:blipFill>
        <p:spPr>
          <a:xfrm>
            <a:off x="142503" y="4845137"/>
            <a:ext cx="8075221" cy="142102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8DE7B3-6FB7-6120-DF37-824F16F019A5}"/>
                  </a:ext>
                </a:extLst>
              </p14:cNvPr>
              <p14:cNvContentPartPr/>
              <p14:nvPr/>
            </p14:nvContentPartPr>
            <p14:xfrm>
              <a:off x="1567253" y="1697110"/>
              <a:ext cx="3933000" cy="110160"/>
            </p14:xfrm>
          </p:contentPart>
        </mc:Choice>
        <mc:Fallback xmlns="">
          <p:pic>
            <p:nvPicPr>
              <p:cNvPr id="5" name="Ink 4">
                <a:extLst>
                  <a:ext uri="{FF2B5EF4-FFF2-40B4-BE49-F238E27FC236}">
                    <a16:creationId xmlns:a16="http://schemas.microsoft.com/office/drawing/2014/main" id="{058DE7B3-6FB7-6120-DF37-824F16F019A5}"/>
                  </a:ext>
                </a:extLst>
              </p:cNvPr>
              <p:cNvPicPr/>
              <p:nvPr/>
            </p:nvPicPr>
            <p:blipFill>
              <a:blip r:embed="rId5"/>
              <a:stretch>
                <a:fillRect/>
              </a:stretch>
            </p:blipFill>
            <p:spPr>
              <a:xfrm>
                <a:off x="1558613" y="1688470"/>
                <a:ext cx="39506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1B2F43A-B4A1-BB82-3E79-23732C54DDAC}"/>
                  </a:ext>
                </a:extLst>
              </p14:cNvPr>
              <p14:cNvContentPartPr/>
              <p14:nvPr/>
            </p14:nvContentPartPr>
            <p14:xfrm>
              <a:off x="5390813" y="1328830"/>
              <a:ext cx="2344680" cy="3981600"/>
            </p14:xfrm>
          </p:contentPart>
        </mc:Choice>
        <mc:Fallback xmlns="">
          <p:pic>
            <p:nvPicPr>
              <p:cNvPr id="7" name="Ink 6">
                <a:extLst>
                  <a:ext uri="{FF2B5EF4-FFF2-40B4-BE49-F238E27FC236}">
                    <a16:creationId xmlns:a16="http://schemas.microsoft.com/office/drawing/2014/main" id="{01B2F43A-B4A1-BB82-3E79-23732C54DDAC}"/>
                  </a:ext>
                </a:extLst>
              </p:cNvPr>
              <p:cNvPicPr/>
              <p:nvPr/>
            </p:nvPicPr>
            <p:blipFill>
              <a:blip r:embed="rId7"/>
              <a:stretch>
                <a:fillRect/>
              </a:stretch>
            </p:blipFill>
            <p:spPr>
              <a:xfrm>
                <a:off x="5381813" y="1320190"/>
                <a:ext cx="2362320" cy="3999240"/>
              </a:xfrm>
              <a:prstGeom prst="rect">
                <a:avLst/>
              </a:prstGeom>
            </p:spPr>
          </p:pic>
        </mc:Fallback>
      </mc:AlternateContent>
    </p:spTree>
    <p:extLst>
      <p:ext uri="{BB962C8B-B14F-4D97-AF65-F5344CB8AC3E}">
        <p14:creationId xmlns:p14="http://schemas.microsoft.com/office/powerpoint/2010/main" val="20200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21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a:t>
            </a:r>
          </a:p>
          <a:p>
            <a:r>
              <a:rPr lang="en-US" dirty="0"/>
              <a:t>Special method called when a new object instance of a class is created</a:t>
            </a:r>
          </a:p>
          <a:p>
            <a:r>
              <a:rPr lang="en-US" dirty="0"/>
              <a:t>Initializes the new object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class's fields is required</a:t>
            </a:r>
          </a:p>
          <a:p>
            <a:r>
              <a:rPr lang="en-US" dirty="0"/>
              <a:t>Otherwise, Java implicitly creates a no-argument constructor if you don’t add one, but it does not do anything</a:t>
            </a:r>
          </a:p>
        </p:txBody>
      </p:sp>
    </p:spTree>
    <p:extLst>
      <p:ext uri="{BB962C8B-B14F-4D97-AF65-F5344CB8AC3E}">
        <p14:creationId xmlns:p14="http://schemas.microsoft.com/office/powerpoint/2010/main" val="416425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52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4" name="Picture 3">
            <a:extLst>
              <a:ext uri="{FF2B5EF4-FFF2-40B4-BE49-F238E27FC236}">
                <a16:creationId xmlns:a16="http://schemas.microsoft.com/office/drawing/2014/main" id="{5B9E5D65-6C33-A33D-DEE4-CCB7A03A2A19}"/>
              </a:ext>
            </a:extLst>
          </p:cNvPr>
          <p:cNvPicPr>
            <a:picLocks noChangeAspect="1"/>
          </p:cNvPicPr>
          <p:nvPr/>
        </p:nvPicPr>
        <p:blipFill>
          <a:blip r:embed="rId2"/>
          <a:stretch>
            <a:fillRect/>
          </a:stretch>
        </p:blipFill>
        <p:spPr>
          <a:xfrm>
            <a:off x="4673599" y="1592544"/>
            <a:ext cx="4245897" cy="3117241"/>
          </a:xfrm>
          <a:prstGeom prst="rect">
            <a:avLst/>
          </a:prstGeom>
        </p:spPr>
      </p:pic>
    </p:spTree>
    <p:extLst>
      <p:ext uri="{BB962C8B-B14F-4D97-AF65-F5344CB8AC3E}">
        <p14:creationId xmlns:p14="http://schemas.microsoft.com/office/powerpoint/2010/main" val="30930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2" ma:contentTypeDescription="Create a new document." ma:contentTypeScope="" ma:versionID="026ccaf10de5d9915dfa48c6db16b59b">
  <xsd:schema xmlns:xsd="http://www.w3.org/2001/XMLSchema" xmlns:xs="http://www.w3.org/2001/XMLSchema" xmlns:p="http://schemas.microsoft.com/office/2006/metadata/properties" xmlns:ns2="08600313-7276-4ca7-b5d3-7d86193ee0ac" targetNamespace="http://schemas.microsoft.com/office/2006/metadata/properties" ma:root="true" ma:fieldsID="c887e4ee215f388544e22a2030d7ea35" ns2:_="">
    <xsd:import namespace="08600313-7276-4ca7-b5d3-7d86193ee0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B9D0C4-1816-48BB-B7D3-B65D006E17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6AFFBF5-1744-4DD8-AF35-1BECDBB219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B7F2D7-28F4-40DC-BF4D-A63582936A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10200</TotalTime>
  <Words>784</Words>
  <Application>Microsoft Office PowerPoint</Application>
  <PresentationFormat>On-screen Show (4:3)</PresentationFormat>
  <Paragraphs>99</Paragraphs>
  <Slides>12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Courier New</vt:lpstr>
      <vt:lpstr>Gill Sans</vt:lpstr>
      <vt:lpstr>Lucida Sans</vt:lpstr>
      <vt:lpstr>Times New Roman</vt:lpstr>
      <vt:lpstr>Verdana</vt:lpstr>
      <vt:lpstr>Wingdings 3</vt:lpstr>
      <vt:lpstr>Office Theme</vt:lpstr>
      <vt:lpstr>Object Introduction</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Additional Practice</vt:lpstr>
      <vt:lpstr>Now code the StudentGradebook class yourself</vt:lpstr>
      <vt:lpstr>Terminology Review</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Ludden, Ian</cp:lastModifiedBy>
  <cp:revision>73</cp:revision>
  <dcterms:created xsi:type="dcterms:W3CDTF">2016-08-30T15:29:41Z</dcterms:created>
  <dcterms:modified xsi:type="dcterms:W3CDTF">2024-09-09T13:52:25Z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ies>
</file>