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6" r:id="rId2"/>
    <p:sldId id="323" r:id="rId3"/>
    <p:sldId id="324" r:id="rId4"/>
    <p:sldId id="322" r:id="rId5"/>
    <p:sldId id="305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ew Guidelines" id="{C1BC4D8B-63DE-4E38-BB5E-A89C3A41D071}">
          <p14:sldIdLst>
            <p14:sldId id="346"/>
            <p14:sldId id="323"/>
            <p14:sldId id="324"/>
            <p14:sldId id="322"/>
            <p14:sldId id="30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38472CA-A2F5-472B-9D5F-A440450DF1E1}"/>
    <pc:docChg chg="custSel modSld">
      <pc:chgData name="Yoder, Jason" userId="28f4d4d8-da04-4f86-b14d-a21675737bc5" providerId="ADAL" clId="{D38472CA-A2F5-472B-9D5F-A440450DF1E1}" dt="2023-10-22T22:36:43.025" v="25" actId="1076"/>
      <pc:docMkLst>
        <pc:docMk/>
      </pc:docMkLst>
      <pc:sldChg chg="addSp delSp modSp mod">
        <pc:chgData name="Yoder, Jason" userId="28f4d4d8-da04-4f86-b14d-a21675737bc5" providerId="ADAL" clId="{D38472CA-A2F5-472B-9D5F-A440450DF1E1}" dt="2023-10-22T22:36:43.025" v="25" actId="1076"/>
        <pc:sldMkLst>
          <pc:docMk/>
          <pc:sldMk cId="493331858" sldId="323"/>
        </pc:sldMkLst>
        <pc:picChg chg="add mod">
          <ac:chgData name="Yoder, Jason" userId="28f4d4d8-da04-4f86-b14d-a21675737bc5" providerId="ADAL" clId="{D38472CA-A2F5-472B-9D5F-A440450DF1E1}" dt="2023-10-22T22:36:39.042" v="23" actId="1076"/>
          <ac:picMkLst>
            <pc:docMk/>
            <pc:sldMk cId="493331858" sldId="323"/>
            <ac:picMk id="4" creationId="{644ED54E-8F14-3C11-DA09-6B244005786B}"/>
          </ac:picMkLst>
        </pc:picChg>
        <pc:picChg chg="del">
          <ac:chgData name="Yoder, Jason" userId="28f4d4d8-da04-4f86-b14d-a21675737bc5" providerId="ADAL" clId="{D38472CA-A2F5-472B-9D5F-A440450DF1E1}" dt="2023-10-22T22:35:26.734" v="1" actId="478"/>
          <ac:picMkLst>
            <pc:docMk/>
            <pc:sldMk cId="493331858" sldId="323"/>
            <ac:picMk id="5" creationId="{EE192DCB-EF71-D384-8A85-348ADD759A71}"/>
          </ac:picMkLst>
        </pc:picChg>
        <pc:picChg chg="del">
          <ac:chgData name="Yoder, Jason" userId="28f4d4d8-da04-4f86-b14d-a21675737bc5" providerId="ADAL" clId="{D38472CA-A2F5-472B-9D5F-A440450DF1E1}" dt="2023-10-22T22:35:52.587" v="7" actId="478"/>
          <ac:picMkLst>
            <pc:docMk/>
            <pc:sldMk cId="493331858" sldId="323"/>
            <ac:picMk id="7" creationId="{35B73BA3-76EA-1951-8415-8F87135FB3C8}"/>
          </ac:picMkLst>
        </pc:picChg>
        <pc:picChg chg="add mod">
          <ac:chgData name="Yoder, Jason" userId="28f4d4d8-da04-4f86-b14d-a21675737bc5" providerId="ADAL" clId="{D38472CA-A2F5-472B-9D5F-A440450DF1E1}" dt="2023-10-22T22:36:41.410" v="24" actId="1076"/>
          <ac:picMkLst>
            <pc:docMk/>
            <pc:sldMk cId="493331858" sldId="323"/>
            <ac:picMk id="9" creationId="{4F6F6348-CD0E-237E-F72F-BB82EBC08F71}"/>
          </ac:picMkLst>
        </pc:picChg>
        <pc:picChg chg="add mod">
          <ac:chgData name="Yoder, Jason" userId="28f4d4d8-da04-4f86-b14d-a21675737bc5" providerId="ADAL" clId="{D38472CA-A2F5-472B-9D5F-A440450DF1E1}" dt="2023-10-22T22:36:43.025" v="25" actId="1076"/>
          <ac:picMkLst>
            <pc:docMk/>
            <pc:sldMk cId="493331858" sldId="323"/>
            <ac:picMk id="11" creationId="{85280E58-E9F1-76BA-3FDA-95B25F2F6720}"/>
          </ac:picMkLst>
        </pc:picChg>
        <pc:picChg chg="add mod">
          <ac:chgData name="Yoder, Jason" userId="28f4d4d8-da04-4f86-b14d-a21675737bc5" providerId="ADAL" clId="{D38472CA-A2F5-472B-9D5F-A440450DF1E1}" dt="2023-10-22T22:36:37.843" v="22" actId="1076"/>
          <ac:picMkLst>
            <pc:docMk/>
            <pc:sldMk cId="493331858" sldId="323"/>
            <ac:picMk id="13" creationId="{D809E6C0-2316-2136-5402-AF7584BD9D2F}"/>
          </ac:picMkLst>
        </pc:picChg>
        <pc:inkChg chg="del">
          <ac:chgData name="Yoder, Jason" userId="28f4d4d8-da04-4f86-b14d-a21675737bc5" providerId="ADAL" clId="{D38472CA-A2F5-472B-9D5F-A440450DF1E1}" dt="2023-10-22T22:35:25.298" v="0" actId="478"/>
          <ac:inkMkLst>
            <pc:docMk/>
            <pc:sldMk cId="493331858" sldId="323"/>
            <ac:inkMk id="8" creationId="{5B348A9E-3DC3-74F7-7B1F-9929D5EFC93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24575,'231'-1'0,"254"3"0,-368 6 0,157 31 0,-192-29 0,0-5 0,124-6 0,-84-1 0,-72 2 0,-1 2 0,0 3 0,53 11 0,-30-2 0,0-3 0,1-3 0,81-2 0,776-8-52,-601 2-1261,-294 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0 780 24575,'1'-2'0,"-1"-1"0,1 1 0,-1-1 0,1 1 0,0 0 0,0-1 0,0 1 0,0 0 0,0-1 0,0 1 0,1 0 0,-1 0 0,4-3 0,25-24 0,-22 22 0,8-6 0,1 0 0,0 1 0,1 1 0,29-13 0,82-28 0,0 0 0,-59 22 0,73-20 0,-34 13 0,259-84 0,-245 92 0,-75 20 0,53-18 0,-32 2 0,2 4 0,0 2 0,1 4 0,1 3 0,111-4 0,-146 15 0,65 1 0,0-4 0,136-24 0,-70-6 0,217-13 0,274 41 0,-357 9 0,-190 2 0,113 20 0,41 2 0,-220-24 0,-1 1 0,0 2 0,0 2 0,-1 2 0,46 17 0,-90-26 0,33 12 0,2 0 0,0-3 0,0-1 0,70 9 0,-61-14 0,1 2 0,-1 2 0,58 18 0,130 55 0,-141-45 0,142 34 0,189 37 0,-361-91 0,94 13 0,-102-22 0,1 3 0,79 26 0,-107-26 0,0-1 0,1-2 0,1-1 0,-1-1 0,35 1 0,227 19 0,-140 12 0,-25-5 0,42-11 0,-120-16 0,-38-3 0,0 0 0,0 1 0,-1-1 0,0 2 0,1-1 0,-1 1 0,0 0 0,-1 1 0,14 10 0,-15-10 0,2 0 0,-1 0 0,1-1 0,-1 0 0,1 0 0,0 0 0,0-1 0,1-1 0,10 3 0,-17-5 0,0 0 0,1 0 0,-1 0 0,0 0 0,0 0 0,0 0 0,0-1 0,0 1 0,0-1 0,0 1 0,0-1 0,0 0 0,0 0 0,0 0 0,0 0 0,0 0 0,-1-1 0,1 1 0,-1 0 0,1-1 0,-1 1 0,1-1 0,-1 0 0,0 1 0,1-1 0,-1 0 0,0 0 0,0 0 0,0 0 0,-1 0 0,1 0 0,0 0 0,-1 0 0,1 0 0,-1-2 0,3-10 0,-2 0 0,1-1 0,-2 1 0,-1-16 0,1 19 0,-4-131 0,-20 199 0,-31 119 0,49-163 0,0 0 0,-1 0 0,0 0 0,-1-1 0,0 0 0,-1 0 0,0-1 0,-1 0 0,0-1 0,-15 12 0,-18 11 0,-65 40 0,65-46 0,0 0-455,-1-2 0,-55 23 0,46-27-6371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24575,'0'0'0,"1"-1"0,-1 0 0,0 1 0,1-1 0,-1 0 0,1 1 0,-1-1 0,1 0 0,-1 1 0,1-1 0,-1 1 0,1-1 0,-1 1 0,1-1 0,0 1 0,-1 0 0,1-1 0,0 1 0,-1 0 0,1-1 0,0 1 0,-1 0 0,3 0 0,21-6 0,-21 5 0,69-8 0,0 4 0,127 5 0,-82 3 0,878-3 0,-951-3 0,0-1 0,60-15 0,28-3 0,561 6 0,-434 19 0,524-3-1365,-754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10002 24575,'1'-6'0,"-1"-1"0,1 1 0,1-1 0,-1 1 0,1 0 0,0 0 0,0-1 0,1 1 0,0 1 0,0-1 0,1 0 0,-1 1 0,1 0 0,0 0 0,0 0 0,1 0 0,0 1 0,0-1 0,0 1 0,0 0 0,0 1 0,1-1 0,7-2 0,12-6 0,0 0 0,1 2 0,0 2 0,29-7 0,55-17 0,-66 18 0,1 2 0,0 1 0,59-5 0,19 3 0,39-2 0,727 13 0,-449 4 0,1095-2 0,-1378-5 0,-133 3 0,1-1 0,-1-2 0,0 0 0,33-13 0,-22 6 0,1 2 0,0 1 0,0 2 0,61-5 0,151 7 0,-179 6 0,2309 2 0,-2228-15 0,-42 1 0,194 7 0,64-5 0,-89-38 0,-137 18 0,315-38 0,-65 12 0,-206 25 0,182-33 0,-7-31 0,-302 76 0,1 4 0,115-15 0,3-8 0,-63 10 0,111-11 0,-106 20 0,156-43 0,118-71 0,-190 83 0,-26 9 0,311-114 0,-456 144 0,223-50 0,-16 5 0,-26-4 0,41-14 0,144-51 0,-182 59 0,-142 42 0,139-48 0,299-147 0,-16-32 0,-416 205 0,-2-4 0,-3-3 0,-1-2 0,-4-5 0,113-118 0,71-130 0,-190 221 0,92-164 0,-128 195 0,-3 0 0,33-113 0,7-125 0,-23 86 0,10 3 0,95-249 0,-74 268 0,150-459 0,-154 360 0,112-393 0,-71 362 0,145-487 0,-247 766 0,-2-1 0,-2 0 0,-2-73 0,-2 67 0,2 0 0,8-58 0,24-45 0,-18 85 0,13-107 0,-23-223 0,-8 208 0,3 177 0,4-125 0,-2 112 0,1 0 0,1 0 0,0 1 0,14-34 0,56-173 0,-52 146 0,37-85 0,-58 163 0,-1 0 0,1 1 0,-1-1 0,1 0 0,-1 0 0,0 0 0,1 1 0,-1-1 0,0 0 0,0 0 0,0 0 0,0 0 0,0 0 0,0 0 0,0 1 0,0-1 0,0 0 0,0 0 0,0 0 0,0 0 0,-1 0 0,1 0 0,0 1 0,-1-1 0,1 0 0,-1 0 0,1 1 0,-1-2 0,-1 1 0,1 0 0,-1 0 0,1 1 0,-1-1 0,0 1 0,1-1 0,-1 1 0,1-1 0,-1 1 0,0 0 0,1 0 0,-1 0 0,0 0 0,-2 0 0,-12 2 0,0 1 0,-27 8 0,26-7 0,-41 10 0,1 3 0,0 2 0,-72 35 0,110-46 0,11-4 0,0-1 0,0 1 0,-14 10 0,22-14 0,0 0 0,-1 0 0,1 1 0,0-1 0,0 0 0,0 0 0,-1 0 0,1 0 0,0 0 0,0 0 0,0 0 0,-1 1 0,1-1 0,0 0 0,0 0 0,0 0 0,0 1 0,0-1 0,0 0 0,-1 0 0,1 0 0,0 1 0,0-1 0,0 0 0,0 0 0,0 0 0,0 1 0,0-1 0,0 0 0,0 0 0,0 1 0,0-1 0,0 0 0,0 0 0,0 0 0,0 1 0,0-1 0,0 0 0,0 0 0,0 0 0,1 1 0,10 1 0,15-6 0,2-5 0,0-2 0,-1-1 0,-1-1 0,0-1 0,-1-1 0,34-26 0,15-10 0,-68 48 0,-1 0 0,0 0 0,1 0 0,0 0 0,-1 1 0,1 0 0,0 0 0,0 1 0,10-2 0,-11 3 0,-1 0 0,0 0 0,1 1 0,-1 0 0,0 0 0,1 0 0,-1 0 0,0 0 0,0 1 0,0 0 0,0 0 0,0 0 0,-1 0 0,5 4 0,7 7 0,-1 0 0,0 1 0,-1 1 0,-1 0 0,0 1 0,18 33 0,-15-25 0,1 0 0,28 32 0,55 46-1365,-84-84-5461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D5F-66BC-A149-9788-89AE5E7E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27" y="-75939"/>
            <a:ext cx="6337151" cy="1325563"/>
          </a:xfrm>
        </p:spPr>
        <p:txBody>
          <a:bodyPr/>
          <a:lstStyle/>
          <a:p>
            <a:r>
              <a:rPr lang="en-US" dirty="0"/>
              <a:t>Code Review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6E8C-862F-5CA6-2E90-B9D2E6A5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" y="2054710"/>
            <a:ext cx="9606577" cy="480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919B71-FB21-7756-7B31-18B4B0DC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32" y="0"/>
            <a:ext cx="3250968" cy="2575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14:cNvPr>
              <p14:cNvContentPartPr/>
              <p14:nvPr/>
            </p14:nvContentPartPr>
            <p14:xfrm>
              <a:off x="6357325" y="2720838"/>
              <a:ext cx="12654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325" y="2712198"/>
                <a:ext cx="1283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14:cNvPr>
              <p14:cNvContentPartPr/>
              <p14:nvPr/>
            </p14:nvContentPartPr>
            <p14:xfrm>
              <a:off x="7260925" y="2193078"/>
              <a:ext cx="2885760" cy="43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1925" y="2184438"/>
                <a:ext cx="29034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14:cNvPr>
              <p14:cNvContentPartPr/>
              <p14:nvPr/>
            </p14:nvContentPartPr>
            <p14:xfrm>
              <a:off x="2893765" y="6420918"/>
              <a:ext cx="12909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4765" y="6411918"/>
                <a:ext cx="1308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14:cNvPr>
              <p14:cNvContentPartPr/>
              <p14:nvPr/>
            </p14:nvContentPartPr>
            <p14:xfrm>
              <a:off x="4324405" y="2670798"/>
              <a:ext cx="6600240" cy="360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5405" y="2661798"/>
                <a:ext cx="661788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7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854-CBDD-9A13-D932-44520D8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09" y="113742"/>
            <a:ext cx="6795781" cy="1325563"/>
          </a:xfrm>
        </p:spPr>
        <p:txBody>
          <a:bodyPr/>
          <a:lstStyle/>
          <a:p>
            <a:r>
              <a:rPr lang="en-US" dirty="0"/>
              <a:t>Final Style and Design Rubric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ED54E-8F14-3C11-DA09-6B244005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0" y="1165363"/>
            <a:ext cx="5862918" cy="1052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F6348-CD0E-237E-F72F-BB82EBC0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" y="2490926"/>
            <a:ext cx="6001588" cy="4163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80E58-E9F1-76BA-3FDA-95B25F2F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65" y="2490926"/>
            <a:ext cx="5906324" cy="3543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9E6C0-2316-2136-5402-AF7584BD9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102" y="1043118"/>
            <a:ext cx="2696461" cy="11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6AC-1389-AEFD-B70E-3FD1D89D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CSSE220 Grading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C5E4-0ECB-6705-8499-7FEECDB3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570043"/>
            <a:ext cx="10515600" cy="66590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097CB-1E5E-36CE-6052-50956E46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5" y="2114488"/>
            <a:ext cx="7774207" cy="1206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134FA-301F-1CF8-1523-9D317B1E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7" y="3536558"/>
            <a:ext cx="10276513" cy="30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704658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1605" y="1771858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https://graphviz.gitlab.io/download/</a:t>
            </a:r>
            <a:endParaRPr lang="en-US" dirty="0"/>
          </a:p>
          <a:p>
            <a:r>
              <a:rPr lang="en-US" dirty="0"/>
              <a:t>Windows Stable Installed (</a:t>
            </a:r>
            <a:r>
              <a:rPr lang="en-US" dirty="0" err="1"/>
              <a:t>msi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1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641324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152400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8172963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101" y="3155660"/>
            <a:ext cx="16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276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748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2209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527878" y="1407869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26" y="1407869"/>
            <a:ext cx="4006516" cy="501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1DFC9-33B2-A702-84C7-2FBBA5F2663C}"/>
              </a:ext>
            </a:extLst>
          </p:cNvPr>
          <p:cNvSpPr txBox="1"/>
          <p:nvPr/>
        </p:nvSpPr>
        <p:spPr>
          <a:xfrm>
            <a:off x="3749791" y="207768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214895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31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009" y="364254"/>
            <a:ext cx="44874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Information Overload</a:t>
            </a:r>
          </a:p>
          <a:p>
            <a:endParaRPr lang="en-US" sz="3600" dirty="0"/>
          </a:p>
          <a:p>
            <a:r>
              <a:rPr lang="en-US" sz="2800" dirty="0"/>
              <a:t>As project gets larger</a:t>
            </a:r>
          </a:p>
          <a:p>
            <a:r>
              <a:rPr lang="en-US" sz="2800" dirty="0"/>
              <a:t>It becomes too hard to understand from a giant UML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can modify it easy…</a:t>
            </a:r>
          </a:p>
          <a:p>
            <a:r>
              <a:rPr lang="en-US" sz="2800" dirty="0"/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137037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86" y="1582003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3388425" y="0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522025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r>
              <a:rPr lang="en-US" sz="2400" dirty="0"/>
              <a:t>then remove extra 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32" y="68997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499F8-B305-81D4-46B7-33FD062149D6}"/>
              </a:ext>
            </a:extLst>
          </p:cNvPr>
          <p:cNvSpPr txBox="1"/>
          <p:nvPr/>
        </p:nvSpPr>
        <p:spPr>
          <a:xfrm>
            <a:off x="500897" y="1819086"/>
            <a:ext cx="23471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PlantUML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Eclipse </a:t>
            </a:r>
          </a:p>
          <a:p>
            <a:pPr algn="ctr"/>
            <a:r>
              <a:rPr lang="en-US" sz="4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15327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12297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Review Guidelines</vt:lpstr>
      <vt:lpstr>Final Style and Design Rubric</vt:lpstr>
      <vt:lpstr>CSSE220 Grading Instructions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386</cp:revision>
  <dcterms:created xsi:type="dcterms:W3CDTF">2013-07-15T20:26:40Z</dcterms:created>
  <dcterms:modified xsi:type="dcterms:W3CDTF">2023-10-22T22:36:51Z</dcterms:modified>
</cp:coreProperties>
</file>