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77553" autoAdjust="0"/>
  </p:normalViewPr>
  <p:slideViewPr>
    <p:cSldViewPr snapToGrid="0" snapToObjects="1">
      <p:cViewPr varScale="1">
        <p:scale>
          <a:sx n="66" d="100"/>
          <a:sy n="66" d="100"/>
        </p:scale>
        <p:origin x="23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these practice debugging problems</a:t>
            </a:r>
          </a:p>
          <a:p>
            <a:r>
              <a:rPr lang="en-US" dirty="0"/>
              <a:t>Write a summary of how you caught each bug</a:t>
            </a:r>
          </a:p>
          <a:p>
            <a:pPr lvl="1"/>
            <a:r>
              <a:rPr lang="en-US" dirty="0"/>
              <a:t>Be sure to list:</a:t>
            </a:r>
          </a:p>
          <a:p>
            <a:pPr lvl="2"/>
            <a:r>
              <a:rPr lang="en-US" dirty="0"/>
              <a:t>What line did you “catch” unexpected behavior?</a:t>
            </a:r>
          </a:p>
          <a:p>
            <a:pPr lvl="2"/>
            <a:r>
              <a:rPr lang="en-US" dirty="0"/>
              <a:t>What was unexpected about the behavior?</a:t>
            </a:r>
          </a:p>
          <a:p>
            <a:pPr lvl="2"/>
            <a:r>
              <a:rPr lang="en-US" dirty="0"/>
              <a:t>What did you determine from this?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 and complete the incentive form on Moodle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950</Words>
  <Application>Microsoft Office PowerPoint</Application>
  <PresentationFormat>On-screen Show (4:3)</PresentationFormat>
  <Paragraphs>122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82</cp:revision>
  <dcterms:created xsi:type="dcterms:W3CDTF">2016-08-30T15:29:41Z</dcterms:created>
  <dcterms:modified xsi:type="dcterms:W3CDTF">2024-02-26T15:37:18Z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