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61" r:id="rId4"/>
    <p:sldId id="287" r:id="rId5"/>
    <p:sldId id="262" r:id="rId6"/>
    <p:sldId id="280" r:id="rId7"/>
    <p:sldId id="279" r:id="rId8"/>
    <p:sldId id="286" r:id="rId9"/>
    <p:sldId id="264" r:id="rId10"/>
    <p:sldId id="265" r:id="rId11"/>
    <p:sldId id="276" r:id="rId12"/>
    <p:sldId id="277" r:id="rId13"/>
    <p:sldId id="275" r:id="rId14"/>
    <p:sldId id="266" r:id="rId15"/>
    <p:sldId id="26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BB0C4-C7D7-42CA-8DA1-B1337A4CAECA}" v="2" dt="2023-11-20T21:52:50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162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C6BB0C4-C7D7-42CA-8DA1-B1337A4CAECA}"/>
    <pc:docChg chg="custSel addSld delSld modSld">
      <pc:chgData name="Yoder, Jason" userId="28f4d4d8-da04-4f86-b14d-a21675737bc5" providerId="ADAL" clId="{3C6BB0C4-C7D7-42CA-8DA1-B1337A4CAECA}" dt="2023-11-20T21:55:01.256" v="163" actId="20577"/>
      <pc:docMkLst>
        <pc:docMk/>
      </pc:docMkLst>
      <pc:sldChg chg="addSp delSp modSp mod">
        <pc:chgData name="Yoder, Jason" userId="28f4d4d8-da04-4f86-b14d-a21675737bc5" providerId="ADAL" clId="{3C6BB0C4-C7D7-42CA-8DA1-B1337A4CAECA}" dt="2023-11-20T21:52:36.257" v="11"/>
        <pc:sldMkLst>
          <pc:docMk/>
          <pc:sldMk cId="0" sldId="256"/>
        </pc:sldMkLst>
        <pc:spChg chg="mod">
          <ac:chgData name="Yoder, Jason" userId="28f4d4d8-da04-4f86-b14d-a21675737bc5" providerId="ADAL" clId="{3C6BB0C4-C7D7-42CA-8DA1-B1337A4CAECA}" dt="2023-11-20T21:52:22.823" v="9" actId="20577"/>
          <ac:spMkLst>
            <pc:docMk/>
            <pc:sldMk cId="0" sldId="256"/>
            <ac:spMk id="3" creationId="{B07C73E1-123D-587B-9987-0F2E97F6208C}"/>
          </ac:spMkLst>
        </pc:spChg>
        <pc:spChg chg="del">
          <ac:chgData name="Yoder, Jason" userId="28f4d4d8-da04-4f86-b14d-a21675737bc5" providerId="ADAL" clId="{3C6BB0C4-C7D7-42CA-8DA1-B1337A4CAECA}" dt="2023-11-20T21:52:35.982" v="10" actId="478"/>
          <ac:spMkLst>
            <pc:docMk/>
            <pc:sldMk cId="0" sldId="256"/>
            <ac:spMk id="5" creationId="{26B3CE9F-948B-7C48-A057-E53E8192A79A}"/>
          </ac:spMkLst>
        </pc:spChg>
        <pc:spChg chg="add mod">
          <ac:chgData name="Yoder, Jason" userId="28f4d4d8-da04-4f86-b14d-a21675737bc5" providerId="ADAL" clId="{3C6BB0C4-C7D7-42CA-8DA1-B1337A4CAECA}" dt="2023-11-20T21:52:36.257" v="11"/>
          <ac:spMkLst>
            <pc:docMk/>
            <pc:sldMk cId="0" sldId="256"/>
            <ac:spMk id="6" creationId="{F711D897-0F0D-0878-287A-8B0F8F3BD42A}"/>
          </ac:spMkLst>
        </pc:spChg>
      </pc:sldChg>
      <pc:sldChg chg="modNotesTx">
        <pc:chgData name="Yoder, Jason" userId="28f4d4d8-da04-4f86-b14d-a21675737bc5" providerId="ADAL" clId="{3C6BB0C4-C7D7-42CA-8DA1-B1337A4CAECA}" dt="2023-11-20T21:55:01.256" v="163" actId="20577"/>
        <pc:sldMkLst>
          <pc:docMk/>
          <pc:sldMk cId="0" sldId="267"/>
        </pc:sldMkLst>
      </pc:sldChg>
      <pc:sldChg chg="del">
        <pc:chgData name="Yoder, Jason" userId="28f4d4d8-da04-4f86-b14d-a21675737bc5" providerId="ADAL" clId="{3C6BB0C4-C7D7-42CA-8DA1-B1337A4CAECA}" dt="2023-11-20T21:52:52.390" v="13" actId="47"/>
        <pc:sldMkLst>
          <pc:docMk/>
          <pc:sldMk cId="2264806080" sldId="278"/>
        </pc:sldMkLst>
      </pc:sldChg>
      <pc:sldChg chg="add">
        <pc:chgData name="Yoder, Jason" userId="28f4d4d8-da04-4f86-b14d-a21675737bc5" providerId="ADAL" clId="{3C6BB0C4-C7D7-42CA-8DA1-B1337A4CAECA}" dt="2023-11-20T21:52:50.642" v="12"/>
        <pc:sldMkLst>
          <pc:docMk/>
          <pc:sldMk cId="602523907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Can pick an example expression for this and work out on board if you like, but not needed in CSSE220 to do this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3055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73E1-123D-587B-9987-0F2E97F6208C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077EC-D388-6449-2E93-E5F5C9BF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1D897-0F0D-0878-287A-8B0F8F3BD42A}"/>
              </a:ext>
            </a:extLst>
          </p:cNvPr>
          <p:cNvSpPr/>
          <p:nvPr/>
        </p:nvSpPr>
        <p:spPr>
          <a:xfrm>
            <a:off x="304800" y="4600575"/>
            <a:ext cx="8534400" cy="1930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PracticeSortingAndSearchingSolution</a:t>
            </a:r>
            <a:endParaRPr lang="en-US" sz="2400" i="1" dirty="0"/>
          </a:p>
          <a:p>
            <a:r>
              <a:rPr lang="en-US" sz="2400" dirty="0"/>
              <a:t>The </a:t>
            </a:r>
            <a:r>
              <a:rPr lang="en-US" sz="2400" i="1" dirty="0"/>
              <a:t>Quiz</a:t>
            </a:r>
            <a:r>
              <a:rPr lang="en-US" sz="2400" dirty="0"/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SortingQuiz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 (Covered Today)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 (Covered Today)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 (Covered Next Class)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2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21838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≥</a:t>
            </a:r>
          </a:p>
          <a:p>
            <a:pPr lvl="1">
              <a:defRPr/>
            </a:pPr>
            <a:r>
              <a:rPr lang="en-US" dirty="0"/>
              <a:t>Non-increasing: use 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tory of Big O. To start from the beginning, Big O… | by Aleks Shineleva  | Medium">
            <a:extLst>
              <a:ext uri="{FF2B5EF4-FFF2-40B4-BE49-F238E27FC236}">
                <a16:creationId xmlns:a16="http://schemas.microsoft.com/office/drawing/2014/main" id="{680FC942-D7A2-73FF-1AAC-5261459E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886"/>
            <a:ext cx="4166993" cy="27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4DA22-6E29-0DD0-5A2A-7E1C6C42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9879"/>
            <a:ext cx="5486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(at the beginning) and an unsorted part (the rest)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highlight>
                  <a:srgbClr val="FF0000"/>
                </a:highlight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unsorted part</a:t>
            </a:r>
          </a:p>
          <a:p>
            <a:pPr lvl="1"/>
            <a:r>
              <a:rPr lang="en-US" dirty="0"/>
              <a:t>Move it to the end of the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1DCED2-57A2-5909-94E4-88099A8210AD}"/>
              </a:ext>
            </a:extLst>
          </p:cNvPr>
          <p:cNvSpPr/>
          <p:nvPr/>
        </p:nvSpPr>
        <p:spPr>
          <a:xfrm>
            <a:off x="4572000" y="3693479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6BB25-BDAE-DFE3-0266-21EE781494E6}"/>
              </a:ext>
            </a:extLst>
          </p:cNvPr>
          <p:cNvSpPr txBox="1"/>
          <p:nvPr/>
        </p:nvSpPr>
        <p:spPr>
          <a:xfrm>
            <a:off x="5181600" y="4369754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</p:spTree>
    <p:extLst>
      <p:ext uri="{BB962C8B-B14F-4D97-AF65-F5344CB8AC3E}">
        <p14:creationId xmlns:p14="http://schemas.microsoft.com/office/powerpoint/2010/main" val="21728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10783</TotalTime>
  <Words>925</Words>
  <Application>Microsoft Office PowerPoint</Application>
  <PresentationFormat>On-screen Show (4:3)</PresentationFormat>
  <Paragraphs>136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Lucida Sans Typewriter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PowerPoint Presentation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882</cp:revision>
  <cp:lastPrinted>2013-01-07T22:34:22Z</cp:lastPrinted>
  <dcterms:created xsi:type="dcterms:W3CDTF">2007-11-19T15:20:41Z</dcterms:created>
  <dcterms:modified xsi:type="dcterms:W3CDTF">2024-02-26T15:41:19Z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