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14.4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567 33 24575,'-110'-2'0,"-122"5"0,225-2 0,0 0 0,0 0 0,1 1 0,-1-1 0,0 2 0,1-1 0,-1 1 0,1 0 0,0 0 0,0 1 0,0 0 0,1 0 0,-1 0 0,1 1 0,0-1 0,0 1 0,0 1 0,-4 6 0,-5 9 0,2 0 0,0 0 0,-15 42 0,19-42 0,0 1 0,1 1 0,2 0 0,0 1 0,1-1 0,2 1 0,0 0 0,2-1 0,0 1 0,7 45 0,-6-62 0,0 1 0,1-1 0,-1 0 0,1 0 0,1 0 0,-1 0 0,1 0 0,1-1 0,-1 1 0,1-1 0,0 0 0,0 0 0,1 0 0,0-1 0,0 1 0,0-1 0,1 0 0,-1-1 0,1 1 0,0-1 0,1 0 0,-1-1 0,1 0 0,-1 0 0,1 0 0,0 0 0,9 1 0,46 7 0,1-3 0,0-3 0,117-4 0,-91-2 0,-78 0 0,1 0 0,-1-1 0,0 0 0,0 0 0,0-2 0,0 1 0,-1-1 0,1-1 0,-1 0 0,0 0 0,-1-1 0,1 0 0,-1-1 0,0 0 0,-1 0 0,1-1 0,12-17 0,-11 14 0,-1-2 0,0 1 0,-1-1 0,-1-1 0,0 1 0,0-1 0,-2 0 0,0-1 0,0 1 0,-1-1 0,-1 0 0,2-30 0,-4 18 0,-1 0 0,-2 0 0,-6-37 0,7 55 0,-2-1 0,1 1 0,-1 0 0,0 0 0,-1 0 0,0 1 0,-1-1 0,0 1 0,0 0 0,0 0 0,-1 1 0,-1 0 0,-7-8 0,-6-2 30,-1 1 0,0 0 0,-39-20 0,47 30-216,-1-1 1,0 2-1,0 0 0,-1 1 1,1 0-1,-1 1 1,-26-2-1,15 5-6640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4:35.7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1678 226 24575,'-8'-8'0,"0"2"0,-1-1 0,0 1 0,0 1 0,0 0 0,-1 0 0,0 0 0,-16-4 0,-88-19 0,85 22 0,-16-3 0,9 2 0,-67-22 0,55 11 0,0 2 0,-1 1 0,0 3 0,-73-8 0,38 14 0,0 2 0,-107 10 0,179-4 0,0 0 0,1 1 0,-1 0 0,1 1 0,0 0 0,0 1 0,-18 10 0,-2 5 0,-33 28 0,31-23 0,-44 30 0,40-31 0,1 3 0,2 0 0,0 2 0,-33 39 0,60-59 0,1 0 0,0 0 0,0 1 0,1-1 0,1 1 0,-1 1 0,2-1 0,-1 0 0,2 1 0,-1 0 0,1 0 0,1 0 0,0 0 0,1 21 0,0-24 0,1-1 0,0 1 0,1 0 0,-1 0 0,2-1 0,-1 1 0,1-1 0,0 1 0,0-1 0,1 0 0,0 0 0,1-1 0,-1 1 0,1-1 0,0 0 0,1 0 0,-1-1 0,1 0 0,0 1 0,1-2 0,8 6 0,17 6 0,0-2 0,0-1 0,1-2 0,1-1 0,65 11 0,177 2 0,287-22 0,-256-4 0,-291 3 0,148 1 0,216-27 0,-138 1 0,-172 20 0,-46 2 0,0-2 0,0 0 0,-1-1 0,1-1 0,-2-2 0,1 0 0,-1-1 0,0-2 0,-1 0 0,-1-1 0,0-1 0,-1-1 0,0 0 0,23-27 0,-33 33 0,-1 0 0,0-1 0,-1 0 0,0 0 0,0 0 0,-1-1 0,0-1 0,6-18 0,-11 26 0,0-1 0,0 0 0,0 1 0,0-1 0,-1 0 0,0 0 0,0 1 0,0-1 0,-1 0 0,0 1 0,1-1 0,-2 0 0,1 1 0,0-1 0,-1 1 0,0 0 0,0-1 0,0 1 0,-1 0 0,1 0 0,-1 0 0,0 1 0,0-1 0,-1 1 0,-5-6 0,-7-4 0,-1 1 0,-1 1 0,0 0 0,0 1 0,-1 1 0,0 0 0,-34-8 0,3 3 0,-101-13 0,41 18 0,-178 9 0,114 4 0,33-3 0,-255-8 0,360 3-455,-1-1 0,-46-13 0,30 1-6371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4:39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1097 7204 24575,'0'1'0,"1"1"0,-1-1 0,-1 1 0,1-1 0,0 0 0,0 1 0,0-1 0,-1 0 0,1 1 0,-1-1 0,1 0 0,-1 0 0,1 1 0,-1-1 0,0 0 0,0 0 0,1 0 0,-1 0 0,0 0 0,0 0 0,0 0 0,0 0 0,0 0 0,0-1 0,-1 1 0,1 0 0,0-1 0,0 1 0,0 0 0,-1-1 0,1 0 0,0 1 0,-1-1 0,1 0 0,0 0 0,-1 1 0,1-1 0,0 0 0,-2-1 0,-5 1 0,1-1 0,0 0 0,0 0 0,1-1 0,-1 0 0,-11-4 0,-18-11 0,1-2 0,0-1 0,2-1 0,0-2 0,-50-46 0,-130-154 0,185 192 0,-39-61 0,58 78 0,2 0 0,-1 0 0,2-1 0,0 1 0,1-2 0,1 1 0,-6-30 0,-5-191 0,13 153 0,-24-155 0,-44-49 0,17 76 0,-51-212 0,33 58 0,62 312 0,-8-72 0,-1-148 0,19-131 0,2 164 0,-3-705 0,2 846 0,26-170 0,-20 230 0,1 1 0,2 0 0,28-62 0,63-101 0,-85 169 0,198-301 0,-171 274 0,3 2 0,88-82 0,126-78 0,-260 217 0,25-19 0,-1 0 0,0-2 0,-2 0 0,0-2 0,35-46 0,0-11 0,122-129 0,-76 95 0,-73 77 0,-1-2 0,-1-1 0,-3-1 0,-1-1 0,19-46 0,-8 28 0,-31 53 0,1 0 0,-1 0 0,-1-1 0,1 0 0,-1 0 0,0 0 0,-1 0 0,0-1 0,-1 1 0,1-1 0,0-11 0,-3 19 0,0 0 0,0 0 0,0 0 0,0 0 0,0 0 0,0 0 0,0 0 0,-1 0 0,1 0 0,0 0 0,-1 0 0,1 0 0,-1 0 0,1 1 0,-1-1 0,1 0 0,-1 0 0,1 0 0,-1 1 0,0-1 0,0 0 0,1 1 0,-1-1 0,0 1 0,0-1 0,0 1 0,1-1 0,-1 1 0,0-1 0,0 1 0,0 0 0,0-1 0,0 1 0,0 0 0,0 0 0,0 0 0,0 0 0,0 0 0,0 0 0,0 0 0,0 0 0,0 0 0,-1 1 0,-7 1 0,0 0 0,0 0 0,-16 8 0,11-4 0,-143 56 0,-11 5 0,150-62 0,22-7 0,29-10 0,0 6 0,51-3 0,-65 9 0,-1-2 0,1 0 0,0-1 0,-1 0 0,0-2 0,1 0 0,-2-1 0,32-15 0,-32 9 0,0 0 0,15-15 0,5-3 0,-37 29 0,1 1 0,-1 0 0,0-1 0,1 1 0,-1 0 0,1-1 0,-1 1 0,0 0 0,1-1 0,-1 1 0,1 0 0,-1 0 0,1 0 0,-1-1 0,1 1 0,-1 0 0,1 0 0,-1 0 0,1 0 0,-1 0 0,1 0 0,-1 0 0,1 0 0,-1 0 0,1 0 0,-1 0 0,1 1 0,-1-1 0,1 0 0,-1 0 0,1 0 0,-1 1 0,1-1 0,-1 0 0,1 1 0,-1-1 0,1 0 0,-1 1 0,0-1 0,1 0 0,-1 1 0,1 0 0,7 24 0,-8-22 0,12 77 0,-4 0 0,-4 121 0,-2-42 0,2-112-1365,2-13-5461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5:48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985 112 24575,'-2'-1'0,"1"-1"0,-1 1 0,0 0 0,1 1 0,-1-1 0,0 0 0,1 0 0,-1 1 0,0-1 0,0 1 0,0-1 0,1 1 0,-1 0 0,0 0 0,-4 0 0,-6-1 0,-260-20 0,27 4 0,15-9 0,227 25 0,-1 1 0,0-1 0,0 1 0,0 0 0,0 0 0,0 1 0,0-1 0,0 1 0,1 0 0,-1 0 0,0 0 0,0 0 0,1 1 0,-1-1 0,1 1 0,-1 0 0,1 0 0,0 0 0,0 1 0,0-1 0,0 1 0,0 0 0,0 0 0,1 0 0,-1 0 0,1 0 0,0 0 0,0 1 0,0-1 0,-1 5 0,-19 36 0,11-24 0,1 0 0,0 1 0,2 0 0,0 1 0,1 0 0,2 0 0,-6 38 0,10-48 0,1 1 0,0-1 0,1 0 0,0 0 0,1 1 0,6 21 0,-5-26 0,0-1 0,1 0 0,-1 0 0,1 0 0,1 0 0,-1-1 0,1 1 0,1-1 0,-1-1 0,1 1 0,11 8 0,0-2 0,1-1 0,0 0 0,0-2 0,1 0 0,20 6 0,105 27 0,-114-34 0,64 17 0,1-4 0,1-4 0,0-5 0,140 1 0,-199-12 0,1 1 0,-1 2 0,0 2 0,-1 1 0,50 17 0,-47-13 0,0-3 0,0-1 0,59 3 0,119-12 0,-210 2 0,0 0 0,0-1 0,0 0 0,-1 0 0,1-1 0,0 0 0,-1 0 0,1 0 0,-1-1 0,1 0 0,-1 0 0,0 0 0,0-1 0,-1 0 0,1 0 0,-1-1 0,0 1 0,0-1 0,0 0 0,-1-1 0,1 1 0,-1-1 0,-1 0 0,1 0 0,-1 0 0,0 0 0,-1 0 0,1-1 0,-1 0 0,0 1 0,-1-1 0,1-7 0,2-40 0,-2 0 0,-10-103 0,7 144 0,0 3 0,1 0 0,-2 0 0,1 0 0,-1 0 0,-1 0 0,1 1 0,-2-1 0,1 1 0,-2-1 0,1 1 0,-1 1 0,0-1 0,-1 1 0,0 0 0,0 0 0,-1 0 0,0 1 0,0 0 0,-1 1 0,0-1 0,0 1 0,-12-6 0,-6-2 0,-1 1 0,-1 1 0,-38-10 0,-93-18 0,-28 7 0,-203-10 0,-192 20 0,383 21-1365,135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6T14:35:54.1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21401 2241 24575,'-1'6'0,"-1"0"0,1-1 0,-1 1 0,0 0 0,-1-1 0,1 1 0,-1-1 0,0 0 0,-1 1 0,1-2 0,-1 1 0,0 0 0,0-1 0,-9 8 0,-20 19 0,0-1 0,-62 42 0,-83 38 0,41-36-338,-3-6-1,-3-7 1,-2-5-1,-168 40 1,-622 101-1355,-671 57-974,1378-220 2548,-1350 166-1603,486-140 1435,4-62 317,596-2-47,-3517 0 2179,2270 5 2263,1680-3-3894,0-2 1,-114-25-1,-109-48-608,177 46 140,-119-35-63,-281-124 0,486 182 0,1-1 0,0-1 0,-30-22 0,40 24 0,-1 1 0,1-1 0,0-1 0,1 0 0,0 0 0,1 0 0,0-1 0,-6-11 0,-45-106 0,39 81 0,-3 1 0,-1 1 0,-54-78 0,-43-39 0,-94-112 0,177 232 0,-2 3 0,-2 1 0,-1 1 0,-63-40 0,-138-61 0,50 30 0,51 31 0,-3 6 0,-168-57 0,157 73 0,70 26 0,-160-77 0,-55-40 0,282 136 0,1 0 0,0-1 0,0-1 0,1 0 0,1-2 0,0 0 0,0 0 0,1-1 0,1-1 0,1 0 0,0-1 0,-16-29 0,13 24 0,0 0 0,-1 1 0,-2 1 0,0 0 0,0 1 0,-2 1 0,0 1 0,-1 1 0,-37-20 0,-11 0 0,-142-51 0,128 57 0,-1 3 0,-1 4 0,0 3 0,-2 5 0,0 3 0,-114 0 0,19 0 0,35-1 0,132 11 0,-1-1 0,1-1 0,0-1 0,0 0 0,-14-7 0,-33-8 0,-38 2 0,-150-7 0,19 3 0,109-3 0,76 13 0,-60-7 0,-268 12 0,340 7 0,34-1 0,0 0 0,1 0 0,-1 1 0,0-1 0,0 0 0,1 0 0,-1 0 0,0 1 0,0-1 0,0 0 0,1 0 0,-1 0 0,0 1 0,0-1 0,0 0 0,0 1 0,0-1 0,1 0 0,-1 0 0,0 1 0,0-1 0,0 0 0,0 1 0,0-1 0,0 0 0,0 1 0,0-1 0,0 0 0,0 0 0,0 1 0,0-1 0,0 0 0,0 1 0,-1-1 0,1 0 0,0 0 0,0 1 0,0-1 0,0 0 0,0 1 0,-1-1 0,1 0 0,0 0 0,0 0 0,0 1 0,-1-1 0,1 0 0,0 0 0,0 0 0,-1 0 0,1 1 0,0-1 0,-1 0 0,1 0 0,0 0 0,0 0 0,-1 0 0,1 0 0,0 0 0,-1 0 0,1 0 0,0 0 0,-1 0 0,1 0 0,0 0 0,-1 0 0,31 26 0,-10-10 0,-14-9 0,-1 1 0,1 0 0,-1 0 0,4 11 0,-6-13 0,-1 0 0,1 0 0,0-1 0,1 0 0,-1 1 0,1-1 0,0-1 0,0 1 0,1 0 0,8 6 0,-13-11 0,0 0 0,1 1 0,-1-1 0,0 0 0,1 0 0,-1 1 0,1-1 0,-1 0 0,1 0 0,-1 0 0,0 0 0,1 0 0,-1 1 0,1-1 0,-1 0 0,1 0 0,-1 0 0,1 0 0,-1 0 0,0 0 0,1 0 0,-1-1 0,1 1 0,-1 0 0,1 0 0,-1 0 0,0 0 0,1-1 0,-1 1 0,1 0 0,-1 0 0,1-1 0,2-15 0,-11-19 0,1 23 0,0 1 0,0-1 0,-15-14 0,17 20 0,-1 0 0,1 0 0,1-1 0,-1 1 0,1-1 0,0 0 0,0 0 0,1-1 0,0 1 0,0-1 0,1 1 0,0-1 0,0 0 0,0-14 0,2 3 20,2-1 0,0 0 0,1 1 0,1-1 0,12-34 0,46-90-1505,-51 121-5341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0.5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59 24575,'5694'0'0,"-5342"-29"0,-103 4 0,202 21 0,-238 6 0,685-2 0,-842 3 0,0 2 0,78 18 0,-25-3 0,-46-14 0,1-3 0,71-5 0,-42 0 0,288 18 0,-1 40 0,-229-35 0,217 1 0,-353-22 0,244 26 0,-16-2 0,432-19 0,-360-8 0,96 3 0,-345-3 0,0-4 0,103-23 0,56-7 0,454 2 0,426 33 0,-551 4 0,1450-2 0,-1847-7 0,210-37 0,-255 28 0,46 2 0,255 9 0,-210 8 0,1856-3-1365,-2035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3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2338 1 24575,'-2095'0'0,"2070"1"-195,0 1 0,0 1 0,0 1 0,1 1 0,-1 1 0,-32 14 0,21-6-6631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24575,'5'1'0,"-1"1"0,1 0 0,0 0 0,-1 0 0,1 1 0,-1 0 0,0 0 0,1 0 0,-1 0 0,6 7 0,8 5 0,33 18 0,68 33 0,-70-41 0,0 2 0,46 36 0,-57-35 5,32 26-1375,-50-35-5456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0.5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0 24575,'-5'5'0,"-6"6"0,-10 6 0,-7 5 0,-4 4 0,0-4 0,0 1 0,0 0 0,7 1 0,-17 11 0,-11-1 0,0 4 0,3 0 0,5-2 0,7-7 0,-1 1 0,7-4-8191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3.4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986 0 24575,'-52'0'0,"-178"4"0,180 0 0,0 2 0,-75 18 0,77-8 0,0 1 0,-73 39 0,91-41 0,9-6 0,-35 9 0,42-14 0,0 0 0,1 1 0,-1 0 0,1 1 0,0 1 0,-20 13 0,29-16 0,0-1 0,1 1 0,0 0 0,0 0 0,0 0 0,0 0 0,0 0 0,1 1 0,0-1 0,0 1 0,0 0 0,0-1 0,1 1 0,0 0 0,0 0 0,0 0 0,1 0 0,-1 0 0,1 0 0,1 0 0,-1 0 0,0 1 0,1-2 0,0 1 0,1 0 0,-1 0 0,3 6 0,1 1 0,0 0 0,0 0 0,2 0 0,-1-1 0,2 0 0,-1 0 0,1-1 0,1 0 0,12 12 0,0-7 0,0 0 0,1-1 0,1-1 0,0-2 0,38 14 0,-25-9 0,6 0 0,1-1 0,0-2 0,60 9 0,137 8 0,-188-25 0,-13 0 0,0-2 0,0-1 0,1-3 0,71-9 0,-105 9 0,-1-1 0,1 1 0,-1-1 0,1 0 0,-1-1 0,0 1 0,0-1 0,0 0 0,0 0 0,7-7 0,-11 8 0,0 1 0,0 0 0,0 0 0,0 0 0,0-1 0,0 1 0,0 0 0,-1-1 0,1 1 0,-1-1 0,1 1 0,-1-1 0,1 1 0,-1-1 0,0 1 0,0-1 0,0-2 0,0 2 0,-1 0 0,1 0 0,-1 0 0,0 0 0,0 0 0,0 0 0,0 0 0,0 0 0,0 0 0,0 1 0,-1-1 0,1 0 0,-1 1 0,1-1 0,-1 1 0,-3-2 0,-16-12 0,-32-17 0,36 23 0,1-1 0,0 0 0,1-1 0,-20-17 0,35 27 0,-1 1 0,0-1 0,1 1 0,-1-1 0,0 0 0,1 1 0,-1-1 0,1 0 0,-1 1 0,1-1 0,-1 0 0,1 0 0,0 1 0,-1-1 0,1 0 0,0 0 0,0 0 0,-1 1 0,1-1 0,0 0 0,0 0 0,0-1 0,1 1 0,-1 1 0,1-1 0,-1 1 0,1-1 0,-1 1 0,1 0 0,-1-1 0,1 1 0,0 0 0,-1 0 0,1-1 0,-1 1 0,1 0 0,0 0 0,-1 0 0,1 0 0,0 0 0,-1-1 0,1 1 0,0 1 0,0-1 0,42 7 0,210 70 0,-248-76 0,-1 0 0,0 1 0,0 0 0,0-1 0,-1 1 0,1 0 0,0 1 0,-1-1 0,1 1 0,-1-1 0,0 1 0,0 0 0,5 6 0,-7-6 0,1 1 0,0-1 0,-1 1 0,0 0 0,0-1 0,0 1 0,0 0 0,-1-1 0,1 1 0,-1 0 0,0 0 0,0 0 0,0-1 0,-1 1 0,-1 6 0,-5 20-273,-1-1 0,-2-1 0,-1 0 0,-24 45 0,13-33-6553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8.1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24575,'5'0'0,"10"5"0,13 6 0,6 6 0,3 5 0,3 4 0,-4 1 0,1-3 0,-1-1 0,-7 0 0,-3 1 0,-2-3 0,-4-1 0,3-4 0,-2-4-8191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28.6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823 0 24575,'-5'0'0,"-6"5"0,-11 11 0,-11 7 0,-24 9 0,-11 5 0,0 5 0,3 0 0,3-3 0,7-2 0,-15 1 0,-1 0 0,2-8 0,4 2 0,7-1 0,15-5-8191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02:36.4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897 26 24575,'-5'-3'0,"-1"0"0,1 0 0,0 0 0,-1 1 0,0 0 0,1 0 0,-1 0 0,0 1 0,0-1 0,0 2 0,0-1 0,0 1 0,0-1 0,-7 2 0,0-2 0,-99 0 0,0 5 0,-206 34 0,317-38 0,-24 3 0,1 2 0,0 1 0,-38 13 0,56-16 0,0 0 0,0 0 0,0 0 0,0 1 0,1 0 0,0 0 0,-1 0 0,1 0 0,1 1 0,-1 0 0,1 0 0,-1 1 0,2-1 0,-1 1 0,0 0 0,1 0 0,0 0 0,-2 7 0,-1 8 0,1 0 0,1 0 0,1 0 0,-1 26 0,5 88 0,0-87 0,0-42 0,-1 1 0,1 0 0,0 0 0,0-1 0,1 1 0,0-1 0,0 1 0,0-1 0,1 0 0,0 1 0,1-2 0,-1 1 0,1 0 0,0-1 0,6 7 0,-1-3 0,1 0 0,0-1 0,1-1 0,-1 1 0,2-2 0,-1 1 0,13 4 0,0-2 0,0 0 0,0-2 0,0-1 0,1 0 0,0-2 0,29 1 0,157-6 0,-86-3 0,48 15 0,-168-10 0,-1-1 0,0 0 0,0 0 0,1 0 0,-1 0 0,0-1 0,0 1 0,0-1 0,7-2 0,-9 2 0,-1 0 0,0 0 0,1 1 0,-1-1 0,0 0 0,0 0 0,1 0 0,-1 0 0,0-1 0,0 1 0,0 0 0,0 0 0,0-1 0,-1 1 0,1 0 0,0-1 0,-1 1 0,1-1 0,-1 1 0,1-1 0,-1 1 0,0-1 0,1 1 0,-1-1 0,0 1 0,0-1 0,0 0 0,-1-2 0,-1-10 0,-1 0 0,0 0 0,-1 0 0,-10-24 0,-3-10 0,20 53 0,1 1 0,0-1 0,1 1 0,0-1 0,0 0 0,8 6 0,5 6 0,0 0 0,15 20 0,-30-33 0,1 1 0,-1-1 0,0 1 0,0 0 0,0 0 0,-1 1 0,1-1 0,-2 0 0,1 1 0,0 0 0,-1-1 0,0 1 0,0 0 0,-1 8 0,-1-9 6,0 0 1,0 1-1,-1-1 0,0 0 0,0 0 0,-1 0 1,1-1-1,-1 1 0,0 0 0,0-1 0,-1 0 1,1 0-1,-1 0 0,-8 7 0,-8 6-414,-39 24-1,46-32-232,-24 15-6185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6AA2-C42B-0BEB-1AC1-EA6CA3D2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14D5A-DBC2-59B5-DB93-30729A20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8E78-28AA-02F5-3396-DD36EB2B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AC7A7-2BB8-8053-FBFD-3636C060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761F5-0841-5C6A-B67D-B1CB0D859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B366-9863-E8BF-6F1A-2713A1F7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0CD7-47FE-C54D-B249-6B23E0A8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76469-2DE4-0587-FAF4-20EF4CE7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0775-FA89-FC44-37CB-8027893C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E9DDB-F7BE-07F3-8746-59D974BDA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C2469-ED8B-3580-2C3A-BC0CA26755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2DE64-CEAE-40A7-1ED5-EE28606E4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6CDEA-57F2-F8ED-3178-8CC17D39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F4FD6-1465-51E9-33B8-5FF196F2A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D05A-45A0-C8E2-1C78-A3C69C7A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8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F44-DE8E-163B-FA43-294B4D4B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9BC1-54BD-7DEF-C170-16311A98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5B32C-8208-41C1-74F4-609409CAF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AD564-EFE0-4B83-A411-93D2525A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4681-402C-B198-F0FB-7E93BA55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69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D07C-CB7A-E584-231F-2AC83ABE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95DF0-9D2B-CA84-B904-B211449D8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57B8-F171-89EB-2C91-9BE5D6CF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DE97F-BE77-AA3B-92A3-306262C09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CAE3-1844-2001-D9F6-50E5A337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34FB-8265-D678-4243-20A2ED3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24F6B-DAAF-CEF5-9BFC-30453EBC6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1E147-F783-EE4C-C0E4-78539FFB0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316B-FDE3-E22A-C4BD-E7169A21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C9353-8A55-831E-8702-518ECAAB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73D04-0554-C621-4B96-AC1014A8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9F765-8747-D2FB-7CD2-238B2090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CE4C6-A934-E584-5B56-F1D56E7AF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97A2C-1C09-00DA-EC49-5A957AE8D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46ACB-46ED-8792-8815-ED81B1692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62B1B7-9B84-72F5-D253-788DBB3F2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C1AA1-024C-4E11-339E-42431782E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A8AF-3F4C-3884-0A8F-501BEFCF5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5000A-4B37-1A0D-4161-249377B3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5A5ED-67C2-6DDD-ABEB-855C29CE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0604F-76E2-9EED-5AE9-B603FD1B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58067-15B2-DFDE-D645-DBB8A8C2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CE585-89D3-44C6-6B34-426371511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9FF6BC-4081-D32A-46C3-061E9432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52946-C9E5-567F-21C4-B82C2065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9AB2-2F5D-8D5E-3193-0DE460FE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68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ECCC-8BE9-D534-3339-0C71C0F0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C9B1A-BB16-6FBA-F70E-D477B16D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42985-0A9D-50BE-6653-D251552FC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25E13-6241-C287-690A-96E59C5C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39E7-D722-F36C-B291-A20C42BC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DE133-FBD3-D3EC-96B6-E9E63875A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3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5C04-4B14-FF35-94DC-858A11529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E54E0-738C-B346-E240-630CC8066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A3974-1184-DEF8-BE25-2FBAB6C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54CE8-299F-16D2-F687-1547855D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BAB0-50AB-0B6A-011B-4073F059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F388-55C6-1EDE-A530-CDDE32A6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0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E1919-82F3-B83D-E26C-C2B04FD9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A9B4C-C5FB-5923-E3E0-691187E5E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26FE-4D15-3BCF-F30D-EEE314723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6CF09-4858-460D-8A47-505BBC1337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87F9B-0978-A709-08D6-3DEA62829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5FED0-8C5E-E1B4-E5F8-12CDC6FE7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5F120F-F5D2-4119-8AEB-9743D004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3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2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7.png"/><Relationship Id="rId21" Type="http://schemas.openxmlformats.org/officeDocument/2006/relationships/image" Target="../media/image16.png"/><Relationship Id="rId7" Type="http://schemas.openxmlformats.org/officeDocument/2006/relationships/image" Target="../media/image9.png"/><Relationship Id="rId12" Type="http://schemas.openxmlformats.org/officeDocument/2006/relationships/customXml" Target="../ink/ink5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2" Type="http://schemas.openxmlformats.org/officeDocument/2006/relationships/image" Target="../media/image6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.png"/><Relationship Id="rId24" Type="http://schemas.openxmlformats.org/officeDocument/2006/relationships/customXml" Target="../ink/ink11.xml"/><Relationship Id="rId5" Type="http://schemas.openxmlformats.org/officeDocument/2006/relationships/image" Target="../media/image8.png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5.png"/><Relationship Id="rId4" Type="http://schemas.openxmlformats.org/officeDocument/2006/relationships/customXml" Target="../ink/ink1.xml"/><Relationship Id="rId9" Type="http://schemas.openxmlformats.org/officeDocument/2006/relationships/image" Target="../media/image1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8EE5-5AE3-3416-D613-1A3FDE63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a Runnable JAR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5EB05-7E94-5A12-6C63-19363E881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CSSE220 - Final Project</a:t>
            </a:r>
          </a:p>
        </p:txBody>
      </p:sp>
    </p:spTree>
    <p:extLst>
      <p:ext uri="{BB962C8B-B14F-4D97-AF65-F5344CB8AC3E}">
        <p14:creationId xmlns:p14="http://schemas.microsoft.com/office/powerpoint/2010/main" val="3894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FC26-B9BD-A378-EB77-8161A20CD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Demo/Share Your Project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6B76-B051-7B9F-F33E-7297374DD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share your source code and have people run it themselves</a:t>
            </a:r>
          </a:p>
          <a:p>
            <a:r>
              <a:rPr lang="en-US" dirty="0"/>
              <a:t>Often people want to just RUN your program</a:t>
            </a:r>
          </a:p>
          <a:p>
            <a:r>
              <a:rPr lang="en-US" dirty="0"/>
              <a:t>You can export your Eclipse project to share as a standalone file</a:t>
            </a:r>
          </a:p>
          <a:p>
            <a:r>
              <a:rPr lang="en-US" dirty="0"/>
              <a:t>Java has executables called JARs that can be run from anywhere that supports Java</a:t>
            </a:r>
          </a:p>
          <a:p>
            <a:r>
              <a:rPr lang="en-US" dirty="0"/>
              <a:t>Your code runs on a Virtual Machine that is translated to whatever hardware the host machine is running</a:t>
            </a:r>
          </a:p>
          <a:p>
            <a:r>
              <a:rPr lang="en-US" dirty="0"/>
              <a:t>Running your code easily on many platforms is called Portability and is one great feature of Java</a:t>
            </a:r>
          </a:p>
        </p:txBody>
      </p:sp>
    </p:spTree>
    <p:extLst>
      <p:ext uri="{BB962C8B-B14F-4D97-AF65-F5344CB8AC3E}">
        <p14:creationId xmlns:p14="http://schemas.microsoft.com/office/powerpoint/2010/main" val="361361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EFE4-3787-02D4-D52E-D6FE71148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This in Eclipse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E1787-0121-3584-C4F4-22CDCDD42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296" y="329622"/>
            <a:ext cx="36869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Right Click -&gt;</a:t>
            </a:r>
          </a:p>
          <a:p>
            <a:r>
              <a:rPr lang="en-US" dirty="0"/>
              <a:t>Export</a:t>
            </a:r>
          </a:p>
          <a:p>
            <a:r>
              <a:rPr lang="en-US" dirty="0"/>
              <a:t>Java -&gt;</a:t>
            </a:r>
          </a:p>
          <a:p>
            <a:pPr lvl="1"/>
            <a:r>
              <a:rPr lang="en-US" dirty="0"/>
              <a:t>Runnable JAR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E6E5A-1589-0D4E-9051-0768BFE1A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3" y="1690688"/>
            <a:ext cx="4077269" cy="38962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ADF6D-4C0F-7884-1475-E2EC7C88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284" y="2807427"/>
            <a:ext cx="4114416" cy="317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75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20D0D-6450-9721-FB6C-18622C3AE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28" y="1619847"/>
            <a:ext cx="4196024" cy="22005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you have run the final project you should be able to select it to run here.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worry about warnings…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6F1B8-BFDF-8D9B-6850-596420048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172" y="53076"/>
            <a:ext cx="7163800" cy="64397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9A2DC-9F21-05E0-7A52-6F7BE1F6F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28" y="4184687"/>
            <a:ext cx="4276411" cy="23081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9F26D0F-04AA-AF6E-19D0-C54001F6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77" y="181471"/>
            <a:ext cx="4515568" cy="10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8A2A-9B10-8F7F-3155-166BDD31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Gotchas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CBE70-9170-EB2A-2F34-CD9EBCFF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out for local file paths</a:t>
            </a:r>
          </a:p>
          <a:p>
            <a:r>
              <a:rPr lang="en-US" dirty="0"/>
              <a:t>Make sure that you use relative paths (/XYZ… )</a:t>
            </a:r>
          </a:p>
          <a:p>
            <a:r>
              <a:rPr lang="en-US" dirty="0"/>
              <a:t>Using absolute paths (“C:/Users/yoder1/…”) will not work on other machines!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8BCB4-137E-3F6B-AB3D-A0476432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4863898"/>
            <a:ext cx="6087325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58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BAFFC8-FAA9-B9C3-3D65-DF91FC54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2687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7CDB0-78E6-2519-CC99-BED65613E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032" y="2220686"/>
            <a:ext cx="9315968" cy="34958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249139E-391A-CDEB-5732-85A0CC010A44}"/>
                  </a:ext>
                </a:extLst>
              </p14:cNvPr>
              <p14:cNvContentPartPr/>
              <p14:nvPr/>
            </p14:nvContentPartPr>
            <p14:xfrm>
              <a:off x="6176571" y="2680663"/>
              <a:ext cx="315720" cy="253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249139E-391A-CDEB-5732-85A0CC010A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58931" y="2663023"/>
                <a:ext cx="35136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4B3BDF1-0E54-5B2A-BE0D-AF01EA5CCE0C}"/>
              </a:ext>
            </a:extLst>
          </p:cNvPr>
          <p:cNvGrpSpPr/>
          <p:nvPr/>
        </p:nvGrpSpPr>
        <p:grpSpPr>
          <a:xfrm>
            <a:off x="4672131" y="4389943"/>
            <a:ext cx="7245720" cy="272160"/>
            <a:chOff x="4672131" y="4389943"/>
            <a:chExt cx="724572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5C62D8-9839-EFEE-B528-1A45FE2169A2}"/>
                    </a:ext>
                  </a:extLst>
                </p14:cNvPr>
                <p14:cNvContentPartPr/>
                <p14:nvPr/>
              </p14:nvContentPartPr>
              <p14:xfrm>
                <a:off x="4672131" y="4389943"/>
                <a:ext cx="7245720" cy="82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5C62D8-9839-EFEE-B528-1A45FE2169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54131" y="4372303"/>
                  <a:ext cx="7281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2B327C-7F01-F54F-D206-B6F1AA1E5E42}"/>
                    </a:ext>
                  </a:extLst>
                </p14:cNvPr>
                <p14:cNvContentPartPr/>
                <p14:nvPr/>
              </p14:nvContentPartPr>
              <p14:xfrm>
                <a:off x="6845091" y="4641943"/>
                <a:ext cx="841680" cy="2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2B327C-7F01-F54F-D206-B6F1AA1E5E4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27451" y="4624303"/>
                  <a:ext cx="8773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FE9AE1-6257-2701-C273-1D3AE00A45E1}"/>
              </a:ext>
            </a:extLst>
          </p:cNvPr>
          <p:cNvGrpSpPr/>
          <p:nvPr/>
        </p:nvGrpSpPr>
        <p:grpSpPr>
          <a:xfrm>
            <a:off x="3583851" y="2471503"/>
            <a:ext cx="648720" cy="424440"/>
            <a:chOff x="3583851" y="2471503"/>
            <a:chExt cx="64872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8A8898-940D-31B1-009A-20C36E9DD9BC}"/>
                    </a:ext>
                  </a:extLst>
                </p14:cNvPr>
                <p14:cNvContentPartPr/>
                <p14:nvPr/>
              </p14:nvContentPartPr>
              <p14:xfrm>
                <a:off x="4029171" y="2471503"/>
                <a:ext cx="203400" cy="131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8A8898-940D-31B1-009A-20C36E9DD9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11531" y="2453863"/>
                  <a:ext cx="239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AD9783E-8803-B6CF-E638-917C5331F34A}"/>
                    </a:ext>
                  </a:extLst>
                </p14:cNvPr>
                <p14:cNvContentPartPr/>
                <p14:nvPr/>
              </p14:nvContentPartPr>
              <p14:xfrm>
                <a:off x="3994251" y="2491663"/>
                <a:ext cx="205560" cy="158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AD9783E-8803-B6CF-E638-917C5331F3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76611" y="2473663"/>
                  <a:ext cx="2412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367E2E-22AB-1384-4203-74B0F9DF7DA7}"/>
                    </a:ext>
                  </a:extLst>
                </p14:cNvPr>
                <p14:cNvContentPartPr/>
                <p14:nvPr/>
              </p14:nvContentPartPr>
              <p14:xfrm>
                <a:off x="3583851" y="2582383"/>
                <a:ext cx="482040" cy="313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367E2E-22AB-1384-4203-74B0F9DF7D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65851" y="2564383"/>
                  <a:ext cx="51768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F2CB43C-C2EC-AC3F-6551-89E6199A638F}"/>
              </a:ext>
            </a:extLst>
          </p:cNvPr>
          <p:cNvGrpSpPr/>
          <p:nvPr/>
        </p:nvGrpSpPr>
        <p:grpSpPr>
          <a:xfrm>
            <a:off x="4168491" y="3918703"/>
            <a:ext cx="644760" cy="411480"/>
            <a:chOff x="4168491" y="3918703"/>
            <a:chExt cx="64476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72D27CB-9C55-8550-5C91-E0947822ED72}"/>
                    </a:ext>
                  </a:extLst>
                </p14:cNvPr>
                <p14:cNvContentPartPr/>
                <p14:nvPr/>
              </p14:nvContentPartPr>
              <p14:xfrm>
                <a:off x="4571691" y="3948583"/>
                <a:ext cx="148320" cy="9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72D27CB-9C55-8550-5C91-E0947822ED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54051" y="3930583"/>
                  <a:ext cx="1839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23F79F5-280B-0D31-7872-918155D5BE37}"/>
                    </a:ext>
                  </a:extLst>
                </p14:cNvPr>
                <p14:cNvContentPartPr/>
                <p14:nvPr/>
              </p14:nvContentPartPr>
              <p14:xfrm>
                <a:off x="4516971" y="3918703"/>
                <a:ext cx="296280" cy="168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23F79F5-280B-0D31-7872-918155D5BE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9331" y="3900703"/>
                  <a:ext cx="331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8422A7E-F78A-DBB4-92A0-96463EC734EC}"/>
                    </a:ext>
                  </a:extLst>
                </p14:cNvPr>
                <p14:cNvContentPartPr/>
                <p14:nvPr/>
              </p14:nvContentPartPr>
              <p14:xfrm>
                <a:off x="4168491" y="4009423"/>
                <a:ext cx="366840" cy="320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8422A7E-F78A-DBB4-92A0-96463EC734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50491" y="3991423"/>
                  <a:ext cx="402480" cy="35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C29EC1F-F6F5-3684-0715-C4E03099D2B9}"/>
                  </a:ext>
                </a:extLst>
              </p14:cNvPr>
              <p14:cNvContentPartPr/>
              <p14:nvPr/>
            </p14:nvContentPartPr>
            <p14:xfrm>
              <a:off x="84217" y="4136988"/>
              <a:ext cx="1006560" cy="288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C29EC1F-F6F5-3684-0715-C4E03099D2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577" y="4127988"/>
                <a:ext cx="1024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8DF11A4-1E9B-1676-4DDF-0604C9D019BA}"/>
                  </a:ext>
                </a:extLst>
              </p14:cNvPr>
              <p14:cNvContentPartPr/>
              <p14:nvPr/>
            </p14:nvContentPartPr>
            <p14:xfrm>
              <a:off x="-21263" y="1535988"/>
              <a:ext cx="645120" cy="2606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8DF11A4-1E9B-1676-4DDF-0604C9D019B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30263" y="1526988"/>
                <a:ext cx="662760" cy="262404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F6668A-F046-C668-ACAC-882C60B4A22A}"/>
              </a:ext>
            </a:extLst>
          </p:cNvPr>
          <p:cNvSpPr txBox="1"/>
          <p:nvPr/>
        </p:nvSpPr>
        <p:spPr>
          <a:xfrm>
            <a:off x="2876032" y="307033"/>
            <a:ext cx="8726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Simplest way to make sure you have access to all your resources (images/audio/</a:t>
            </a:r>
            <a:r>
              <a:rPr lang="en-US" sz="2400" dirty="0" err="1"/>
              <a:t>etc</a:t>
            </a:r>
            <a:r>
              <a:rPr lang="en-US" sz="2400" dirty="0"/>
              <a:t>) is to copy them into the </a:t>
            </a:r>
            <a:r>
              <a:rPr lang="en-US" sz="2400" dirty="0" err="1"/>
              <a:t>src</a:t>
            </a:r>
            <a:r>
              <a:rPr lang="en-US" sz="2400" dirty="0"/>
              <a:t> folder.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2F9C95E-0D8B-DA2D-1877-90197BE72B3B}"/>
                  </a:ext>
                </a:extLst>
              </p14:cNvPr>
              <p14:cNvContentPartPr/>
              <p14:nvPr/>
            </p14:nvContentPartPr>
            <p14:xfrm>
              <a:off x="373297" y="205428"/>
              <a:ext cx="672480" cy="297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2F9C95E-0D8B-DA2D-1877-90197BE72B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4297" y="196428"/>
                <a:ext cx="69012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488FFB0-72EB-03D1-67F5-8F23521682F7}"/>
                  </a:ext>
                </a:extLst>
              </p14:cNvPr>
              <p14:cNvContentPartPr/>
              <p14:nvPr/>
            </p14:nvContentPartPr>
            <p14:xfrm>
              <a:off x="1095817" y="235668"/>
              <a:ext cx="7704720" cy="1321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488FFB0-72EB-03D1-67F5-8F23521682F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6817" y="227028"/>
                <a:ext cx="7722360" cy="133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8316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DDE4-660D-5918-3440-C4F1A29D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Code – ChessPiece.java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8C662-B3AA-A23B-DC1E-5C6154E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>
              <a:buNone/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//String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= "images/" +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name.toLowerCase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() + "-";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"/images/"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.toLowerCase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.isWhite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?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"black"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".</a:t>
            </a:r>
            <a:r>
              <a:rPr lang="en-US" sz="18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BufferedImage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//</a:t>
            </a:r>
            <a:r>
              <a:rPr lang="en-US" sz="18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ImageIO.read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(new File(</a:t>
            </a:r>
            <a:r>
              <a:rPr lang="en-US" sz="18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));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InputStream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getResourceAsStream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ImageIO.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stream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graphics2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.drawImage(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squareSize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squareSize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IOException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.printStackTrace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9A317-F829-808C-68FA-02819991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622" y="140484"/>
            <a:ext cx="4508860" cy="44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04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318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Making a Runnable JAR</vt:lpstr>
      <vt:lpstr>How to Demo/Share Your Project with Others</vt:lpstr>
      <vt:lpstr>How To Do This in Eclipse</vt:lpstr>
      <vt:lpstr>PowerPoint Presentation</vt:lpstr>
      <vt:lpstr>Gotchas</vt:lpstr>
      <vt:lpstr>PowerPoint Presentation</vt:lpstr>
      <vt:lpstr>Demo Code – ChessPiece.java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Yoder, Jason</dc:creator>
  <cp:lastModifiedBy>Yoder, Jason</cp:lastModifiedBy>
  <cp:revision>7</cp:revision>
  <dcterms:created xsi:type="dcterms:W3CDTF">2025-05-19T14:31:17Z</dcterms:created>
  <dcterms:modified xsi:type="dcterms:W3CDTF">2025-05-26T14:36:00Z</dcterms:modified>
</cp:coreProperties>
</file>