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8C96-EDB5-4DF0-BCAE-00589ABF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61BF-BAC5-4A53-B5EC-8D1C13F9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C530-A601-4BC1-B184-3EB79697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5D19-11E5-4C0B-9BCD-1C4E739D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4601-B838-4CDA-AE18-5D138BC4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FCB-9F06-48FF-A9C9-350A83C7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4DCF-09FA-4D0B-9A14-D7363415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825E-1AE0-4039-8732-9ACC377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3201-2205-4558-960B-090B8325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D6EF-0E1A-484D-8E21-BB0934D1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182C2-DC9E-4E4C-85D3-5C5F106E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FBA7-34DE-45C2-8945-A76357E2E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BA23-49D1-4303-865A-4171CBB8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1C45-3CA5-431F-B659-CC42EC1D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BDFF-E79C-486C-964A-56172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F43-4069-468C-A0FF-7232E9AE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5F0B-65BA-455A-A9CF-C7A845CC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1A2C9-FF17-4AE2-A8B5-59514C95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FF13-9FB4-4FB3-BF88-6B85324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848A-6F55-4CAE-A1E5-CD29FBA3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79B0-8B36-402D-9033-8DFD9F1B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54EB-E4FB-48A8-81B8-C859F84B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514-4D98-4294-BF30-2DAECA0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BC6F-15E1-459F-BCFB-6AB5E856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E3F0-073B-44DD-8F94-038B635C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44DD-FC45-410D-9EDF-FC212FF3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92ED-A658-4A72-8E35-2E886EA32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3B2-85C7-4871-8DC7-37F5F27E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C54C-7762-47EB-88B9-29280979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C966-D97E-4191-860B-B91EFD93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E01D-3189-499D-813C-2B9373A5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FED4-EDB8-4C51-9644-7E72802A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3911-AC13-46F2-8A6E-D92BDA54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9DAB1-9C66-4597-8576-5ACC0C38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67D28-3E65-4AD9-879B-3A6983BAA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0DAB-A1E7-4963-90E5-DF17B475C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F72E-330D-4D85-9B11-6DDB10FE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B72A1-BF63-4153-A367-787ECC82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53D40-EA8F-448B-A525-7279B2A4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7ECE-0E01-4967-836E-16D7809A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911D8-AFB0-42C1-969D-E59B5E09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A53BC-94F7-496E-8B2B-4B287010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A435B-8CA8-4E10-BF5B-FF768258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F9875-7FAA-4FE7-A728-343CFFA0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F2044-852C-499E-A06F-4E71F92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32342-CEE6-4574-B955-07CBC86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EA95-4221-4E04-BB8B-1BCEE0AA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64B6-B0E3-4E9D-9EBB-4FFF7966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98D8-C298-44B1-9ECF-AC152E4C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F7376-D123-4DDC-A20B-D77B39BA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E96D-4325-4D76-8347-4AB35418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0CE6-2385-4093-B1C7-61DE87B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B03F-522D-46D4-993C-F1B3D751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E3533-5F61-495A-BE31-53BECD96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42233-EB84-4796-B1D0-45AADAC6F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3CB5-B8E1-414F-A730-8C860917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7C32-7216-4FFB-BEFC-F2C5C4A6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6ECE-6D60-4F20-AAD3-D61C1607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3B05-5497-4DC7-8A66-301B1A8F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103EF-5CC3-4B77-BD17-D1A13332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C2F5-00AC-464F-A41B-A65DB48A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C157-BD0B-4164-8F04-95FC9C882640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25AF-673E-4030-94A6-C9F5A6065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A36C-7A6A-4D2E-9A2A-C8CEEAFA0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0E64-6BBD-4C33-983D-E4D610A3D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Exam1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9D4F-0701-45E3-87CB-038E11119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CSSE220</a:t>
            </a:r>
          </a:p>
        </p:txBody>
      </p:sp>
    </p:spTree>
    <p:extLst>
      <p:ext uri="{BB962C8B-B14F-4D97-AF65-F5344CB8AC3E}">
        <p14:creationId xmlns:p14="http://schemas.microsoft.com/office/powerpoint/2010/main" val="33819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D95A-5EA0-40A5-8010-CF8CABFA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Exam1 has Three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A818-34CD-4DD8-859D-9F5405B6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First In-Class Part  - Timed “Written” Exam</a:t>
            </a:r>
          </a:p>
          <a:p>
            <a:pPr lvl="1"/>
            <a:r>
              <a:rPr lang="en-US" dirty="0"/>
              <a:t>NO Eclipse!</a:t>
            </a:r>
          </a:p>
          <a:p>
            <a:pPr lvl="1"/>
            <a:r>
              <a:rPr lang="en-US" dirty="0"/>
              <a:t>Preparation #1:  Do 1 or more example written exams</a:t>
            </a:r>
          </a:p>
          <a:p>
            <a:pPr lvl="1"/>
            <a:r>
              <a:rPr lang="en-US" dirty="0"/>
              <a:t>Preparation #2:  Review Quizzes and Daily Slides</a:t>
            </a:r>
          </a:p>
          <a:p>
            <a:r>
              <a:rPr lang="en-US" b="1" dirty="0"/>
              <a:t>Second In-Class Part – Timed Coding Exam</a:t>
            </a:r>
          </a:p>
          <a:p>
            <a:pPr lvl="1"/>
            <a:r>
              <a:rPr lang="en-US" dirty="0"/>
              <a:t>Eclipse allowed!</a:t>
            </a:r>
          </a:p>
          <a:p>
            <a:pPr lvl="1"/>
            <a:r>
              <a:rPr lang="en-US" dirty="0"/>
              <a:t>Preparation #1: Do 1 or more example coding exams (SampleExam1…)</a:t>
            </a:r>
          </a:p>
          <a:p>
            <a:pPr lvl="1"/>
            <a:r>
              <a:rPr lang="en-US" dirty="0"/>
              <a:t>Preparation #2: Review your solutions and approaches to coding HW</a:t>
            </a:r>
          </a:p>
          <a:p>
            <a:r>
              <a:rPr lang="en-US" b="1" dirty="0"/>
              <a:t>Take-home Graphics Part</a:t>
            </a:r>
          </a:p>
          <a:p>
            <a:pPr lvl="1"/>
            <a:r>
              <a:rPr lang="en-US" dirty="0"/>
              <a:t>unlimited time Graphics Problem</a:t>
            </a:r>
          </a:p>
          <a:p>
            <a:pPr lvl="1"/>
            <a:r>
              <a:rPr lang="en-US" dirty="0"/>
              <a:t>Preparation #1: Complete Scenes Homework Assignment</a:t>
            </a:r>
          </a:p>
          <a:p>
            <a:pPr lvl="1"/>
            <a:r>
              <a:rPr lang="en-US" dirty="0"/>
              <a:t>Preparation #2: Do 1 or more example exam graphics problems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50E6-B23A-443B-A327-FA29B4B4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“Written”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6362-A08D-4B0E-8B46-979238DD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Conducted via </a:t>
            </a:r>
            <a:r>
              <a:rPr lang="en-US" sz="2800" dirty="0" err="1"/>
              <a:t>Gradescope</a:t>
            </a:r>
            <a:r>
              <a:rPr lang="en-US" sz="2800" dirty="0"/>
              <a:t> (linked from Moodle)</a:t>
            </a:r>
          </a:p>
          <a:p>
            <a:r>
              <a:rPr lang="en-US" sz="2800" dirty="0"/>
              <a:t>First Day in-class: 110 minutes</a:t>
            </a:r>
            <a:endParaRPr lang="en-US" dirty="0"/>
          </a:p>
          <a:p>
            <a:r>
              <a:rPr lang="en-US" sz="2800" dirty="0"/>
              <a:t>Allowed resources:</a:t>
            </a:r>
          </a:p>
          <a:p>
            <a:pPr lvl="1"/>
            <a:r>
              <a:rPr lang="en-US" dirty="0"/>
              <a:t> 1 sheet of hand-written note</a:t>
            </a:r>
          </a:p>
          <a:p>
            <a:pPr lvl="1"/>
            <a:r>
              <a:rPr lang="en-US" dirty="0"/>
              <a:t>UML Reference</a:t>
            </a:r>
          </a:p>
          <a:p>
            <a:pPr lvl="1"/>
            <a:r>
              <a:rPr lang="en-US" dirty="0"/>
              <a:t>OO Design Principles</a:t>
            </a:r>
          </a:p>
          <a:p>
            <a:pPr lvl="1"/>
            <a:r>
              <a:rPr lang="en-US" dirty="0"/>
              <a:t>Box &amp; Pointer Reference</a:t>
            </a:r>
          </a:p>
          <a:p>
            <a:r>
              <a:rPr lang="en-US" dirty="0"/>
              <a:t>Expected Problem types:</a:t>
            </a:r>
          </a:p>
          <a:p>
            <a:pPr lvl="1"/>
            <a:r>
              <a:rPr lang="en-US" dirty="0"/>
              <a:t>Draw Box &amp; Pointer diagrams</a:t>
            </a:r>
          </a:p>
          <a:p>
            <a:pPr lvl="1"/>
            <a:r>
              <a:rPr lang="en-US" dirty="0"/>
              <a:t>Predict what code will output (print to console)</a:t>
            </a:r>
          </a:p>
          <a:p>
            <a:pPr lvl="1"/>
            <a:r>
              <a:rPr lang="en-US" dirty="0"/>
              <a:t>Translate to/from UML Code</a:t>
            </a:r>
          </a:p>
          <a:p>
            <a:pPr lvl="1"/>
            <a:r>
              <a:rPr lang="en-US" dirty="0"/>
              <a:t>Design Problems</a:t>
            </a:r>
          </a:p>
          <a:p>
            <a:pPr lvl="1"/>
            <a:r>
              <a:rPr lang="en-US" dirty="0"/>
              <a:t>True/False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16D91-F884-4839-B0C2-C04C8EE4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711" y="681037"/>
            <a:ext cx="3543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DDD4-6498-44DC-BAD4-FF2824CB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Coding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E52-585B-474E-A2AC-D635EBA5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Conducted via Moodle</a:t>
            </a:r>
            <a:r>
              <a:rPr lang="en-US" dirty="0"/>
              <a:t>, submitted via Moodle</a:t>
            </a:r>
            <a:endParaRPr lang="en-US" sz="2800" dirty="0"/>
          </a:p>
          <a:p>
            <a:r>
              <a:rPr lang="en-US" sz="2800" dirty="0"/>
              <a:t>Second Day in-class: 110 minutes</a:t>
            </a:r>
            <a:endParaRPr lang="en-US" dirty="0"/>
          </a:p>
          <a:p>
            <a:r>
              <a:rPr lang="en-US" sz="2800" dirty="0"/>
              <a:t>Allowed resources:</a:t>
            </a:r>
          </a:p>
          <a:p>
            <a:pPr lvl="1"/>
            <a:r>
              <a:rPr lang="en-US" dirty="0"/>
              <a:t>All Written resources, textbook, slides, notes etc.</a:t>
            </a:r>
          </a:p>
          <a:p>
            <a:pPr lvl="1"/>
            <a:r>
              <a:rPr lang="en-US" dirty="0"/>
              <a:t>All code you have written</a:t>
            </a:r>
          </a:p>
          <a:p>
            <a:pPr lvl="1"/>
            <a:r>
              <a:rPr lang="en-US" dirty="0"/>
              <a:t>All code provided as a resource in CSSE220</a:t>
            </a:r>
          </a:p>
          <a:p>
            <a:pPr lvl="1"/>
            <a:r>
              <a:rPr lang="en-US" dirty="0"/>
              <a:t>Google Searches to find </a:t>
            </a:r>
            <a:r>
              <a:rPr lang="en-US" dirty="0" err="1"/>
              <a:t>JavaDocs</a:t>
            </a:r>
            <a:r>
              <a:rPr lang="en-US" dirty="0"/>
              <a:t> (Search: </a:t>
            </a:r>
            <a:r>
              <a:rPr lang="en-US" i="1" dirty="0"/>
              <a:t>Java Oracle </a:t>
            </a:r>
            <a:r>
              <a:rPr lang="en-US" i="1" dirty="0" err="1"/>
              <a:t>ArrayList</a:t>
            </a:r>
            <a:r>
              <a:rPr lang="en-US" dirty="0"/>
              <a:t> )</a:t>
            </a:r>
          </a:p>
          <a:p>
            <a:r>
              <a:rPr lang="en-US" dirty="0"/>
              <a:t>Expected Problem types:</a:t>
            </a:r>
          </a:p>
          <a:p>
            <a:pPr lvl="1"/>
            <a:r>
              <a:rPr lang="en-US" dirty="0" err="1"/>
              <a:t>SmallProblems</a:t>
            </a:r>
            <a:r>
              <a:rPr lang="en-US" dirty="0"/>
              <a:t> – similar to </a:t>
            </a:r>
            <a:r>
              <a:rPr lang="en-US" dirty="0" err="1"/>
              <a:t>TwelveProblems</a:t>
            </a:r>
            <a:endParaRPr lang="en-US" dirty="0"/>
          </a:p>
          <a:p>
            <a:pPr lvl="1"/>
            <a:r>
              <a:rPr lang="en-US" dirty="0"/>
              <a:t>2DArrays</a:t>
            </a:r>
          </a:p>
          <a:p>
            <a:pPr lvl="1"/>
            <a:r>
              <a:rPr lang="en-US" dirty="0" err="1"/>
              <a:t>HashMaps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34E4-84AC-4D9D-8584-7BB9DD4B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Graphics Exam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F907-25AD-4CC9-A66A-0B5B8488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Conducted via Moodle</a:t>
            </a:r>
            <a:r>
              <a:rPr lang="en-US" dirty="0"/>
              <a:t>, submitted via Moodle</a:t>
            </a:r>
            <a:endParaRPr lang="en-US" sz="2800" dirty="0"/>
          </a:p>
          <a:p>
            <a:r>
              <a:rPr lang="en-US" dirty="0"/>
              <a:t>Opens Friday NOT timed, but by end of weekend</a:t>
            </a:r>
          </a:p>
          <a:p>
            <a:r>
              <a:rPr lang="en-US" dirty="0"/>
              <a:t>Will involve coding a graphics problem similar to past exams</a:t>
            </a:r>
          </a:p>
          <a:p>
            <a:r>
              <a:rPr lang="en-US" dirty="0"/>
              <a:t>You should plan to complete Scenes BEFORE you try to do this part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9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C90E-DE5A-48A6-8BD4-B61D960D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1"/>
            <a:ext cx="10515600" cy="792466"/>
          </a:xfrm>
        </p:spPr>
        <p:txBody>
          <a:bodyPr/>
          <a:lstStyle/>
          <a:p>
            <a:r>
              <a:rPr lang="en-US" dirty="0"/>
              <a:t>Disallowed on all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65A3-F2E3-4EB4-9637-555EB201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6" y="885217"/>
            <a:ext cx="10515600" cy="1050587"/>
          </a:xfrm>
        </p:spPr>
        <p:txBody>
          <a:bodyPr/>
          <a:lstStyle/>
          <a:p>
            <a:r>
              <a:rPr lang="en-US" dirty="0"/>
              <a:t>You cannot discuss the exam with anyone other than an instructor or CSSE220 TA (best to talk only to instructor)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74F94-EBA3-AD48-2851-EB39E8CB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03" y="4305970"/>
            <a:ext cx="8161045" cy="220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65741-010A-7949-5752-63D1E3DE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849"/>
            <a:ext cx="12192000" cy="18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C1CB-705B-4DCA-9C1A-915C814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importing a .zip file now!</a:t>
            </a:r>
          </a:p>
        </p:txBody>
      </p:sp>
    </p:spTree>
    <p:extLst>
      <p:ext uri="{BB962C8B-B14F-4D97-AF65-F5344CB8AC3E}">
        <p14:creationId xmlns:p14="http://schemas.microsoft.com/office/powerpoint/2010/main" val="406737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Exam1 Preparation</vt:lpstr>
      <vt:lpstr>Exam1 has Three Parts</vt:lpstr>
      <vt:lpstr>In-class “Written” Exam</vt:lpstr>
      <vt:lpstr>In-class Coding Exam</vt:lpstr>
      <vt:lpstr>Take-Home Graphics Exam Problem </vt:lpstr>
      <vt:lpstr>Disallowed on all exams</vt:lpstr>
      <vt:lpstr>Let’s practice importing a .zip file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Exam1 Preparation</dc:title>
  <dc:creator>Yoder, Jason</dc:creator>
  <cp:lastModifiedBy>Yoder, Jason</cp:lastModifiedBy>
  <cp:revision>5</cp:revision>
  <dcterms:created xsi:type="dcterms:W3CDTF">2022-03-21T11:33:50Z</dcterms:created>
  <dcterms:modified xsi:type="dcterms:W3CDTF">2023-11-29T09:31:28Z</dcterms:modified>
</cp:coreProperties>
</file>