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78571" autoAdjust="0"/>
  </p:normalViewPr>
  <p:slideViewPr>
    <p:cSldViewPr>
      <p:cViewPr varScale="1">
        <p:scale>
          <a:sx n="48" d="100"/>
          <a:sy n="48" d="100"/>
        </p:scale>
        <p:origin x="1638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in </a:t>
            </a:r>
            <a:r>
              <a:rPr lang="en-US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To see all assignment due dates, look at the </a:t>
            </a:r>
            <a:r>
              <a:rPr lang="en-US" dirty="0" err="1"/>
              <a:t>Airtable</a:t>
            </a:r>
            <a:r>
              <a:rPr lang="en-US" dirty="0"/>
              <a:t> view on Moodle (next slide)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lvl="1"/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lvl="1"/>
            <a:r>
              <a:rPr lang="en-US" dirty="0"/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378838" y="2470943"/>
            <a:ext cx="2628901" cy="959432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 need the   7 </a:t>
            </a:r>
            <a:r>
              <a:rPr lang="en-US" sz="1800" dirty="0">
                <a:solidFill>
                  <a:prstClr val="white"/>
                </a:solidFill>
              </a:rPr>
              <a:t>(or 8)</a:t>
            </a:r>
            <a:r>
              <a:rPr dirty="0"/>
              <a:t> 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5886449" y="2756473"/>
            <a:ext cx="571501" cy="272476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115579" y="5457945"/>
            <a:ext cx="7028055" cy="125153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sz="2000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20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409" y="3744118"/>
            <a:ext cx="6346381" cy="262841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V="1">
            <a:off x="4800600" y="6349590"/>
            <a:ext cx="171451" cy="457201"/>
          </a:xfrm>
          <a:prstGeom prst="line">
            <a:avLst/>
          </a:prstGeom>
          <a:ln w="38100" cap="rnd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While loop syntax:                Similar to Python</a:t>
            </a:r>
          </a:p>
          <a:p>
            <a:pPr lvl="0"/>
            <a:endParaRPr lang="en-US" dirty="0"/>
          </a:p>
          <a:p>
            <a:pPr lvl="2"/>
            <a:r>
              <a:rPr lang="en-US" dirty="0">
                <a:sym typeface="Lucida Sans Typewriter"/>
              </a:rPr>
              <a:t>while (condition) 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statements</a:t>
            </a:r>
            <a:endParaRPr lang="en-US" dirty="0"/>
          </a:p>
          <a:p>
            <a:pPr lvl="2"/>
            <a:r>
              <a:rPr lang="en-US" dirty="0">
                <a:sym typeface="Lucida Sans Typewriter"/>
              </a:rPr>
              <a:t>}</a:t>
            </a:r>
            <a:endParaRPr lang="en-US" dirty="0"/>
          </a:p>
          <a:p>
            <a:pPr lvl="2"/>
            <a:endParaRPr lang="en-US" dirty="0">
              <a:sym typeface="Lucida Sans Typewriter"/>
            </a:endParaRPr>
          </a:p>
          <a:p>
            <a:pPr lvl="0"/>
            <a:r>
              <a:rPr lang="en-US" dirty="0"/>
              <a:t>For loop syntax:            Different from Python</a:t>
            </a:r>
          </a:p>
          <a:p>
            <a:pPr lvl="0"/>
            <a:endParaRPr lang="en-US" dirty="0"/>
          </a:p>
          <a:p>
            <a:pPr lvl="2"/>
            <a:r>
              <a:rPr lang="en-US" dirty="0">
                <a:sym typeface="Lucida Sans Typewriter"/>
              </a:rPr>
              <a:t> for (initialization ; condition ; update) 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statements</a:t>
            </a:r>
            <a:endParaRPr lang="en-US" dirty="0"/>
          </a:p>
          <a:p>
            <a:pPr lvl="2"/>
            <a:r>
              <a:rPr lang="en-US" dirty="0">
                <a:sym typeface="Lucida Sans Typewriter"/>
              </a:rPr>
              <a:t> }</a:t>
            </a:r>
          </a:p>
        </p:txBody>
      </p:sp>
      <p:sp>
        <p:nvSpPr>
          <p:cNvPr id="97" name="Shape 97"/>
          <p:cNvSpPr/>
          <p:nvPr/>
        </p:nvSpPr>
        <p:spPr>
          <a:xfrm>
            <a:off x="3429000" y="4981893"/>
            <a:ext cx="5257800" cy="1526540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</p:spTree>
    <p:extLst>
      <p:ext uri="{BB962C8B-B14F-4D97-AF65-F5344CB8AC3E}">
        <p14:creationId xmlns:p14="http://schemas.microsoft.com/office/powerpoint/2010/main" val="1193294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</a:t>
            </a:r>
            <a:r>
              <a:rPr lang="en-US" dirty="0" err="1"/>
              <a:t>moodle</a:t>
            </a:r>
            <a:r>
              <a:rPr lang="en-US" dirty="0"/>
              <a:t> assignments</a:t>
            </a:r>
          </a:p>
          <a:p>
            <a:r>
              <a:rPr lang="en-US" dirty="0"/>
              <a:t>There's instructions in the Homework section of the course </a:t>
            </a:r>
            <a:r>
              <a:rPr lang="en-US" dirty="0" err="1"/>
              <a:t>moodle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linked </a:t>
            </a:r>
          </a:p>
          <a:p>
            <a:pPr marL="0" indent="0">
              <a:buNone/>
            </a:pPr>
            <a:r>
              <a:rPr lang="en-US" dirty="0"/>
              <a:t>on session 1 of course schedule:</a:t>
            </a:r>
          </a:p>
          <a:p>
            <a:endParaRPr lang="en-US" dirty="0" err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4229100"/>
            <a:ext cx="2469696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600016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2723" y="-76200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493F1-C468-4B5F-A391-A88102E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14400"/>
            <a:ext cx="4953000" cy="208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C8368-500C-40DD-8600-7AAE84D4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" y="939515"/>
            <a:ext cx="9144000" cy="2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67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813-D81B-4812-BF37-51D5034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1AEC-C30B-420F-9CED-2EFA7A4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You should AIM to complete these 1 day early</a:t>
            </a:r>
          </a:p>
          <a:p>
            <a:r>
              <a:rPr lang="en-US" b="1" dirty="0"/>
              <a:t>I will allow you to turn them in by the same deadline, no questions asked</a:t>
            </a:r>
          </a:p>
          <a:p>
            <a:r>
              <a:rPr lang="en-US" dirty="0"/>
              <a:t>However, </a:t>
            </a:r>
            <a:r>
              <a:rPr lang="en-US" b="1" dirty="0"/>
              <a:t>if exceptional circumstance arise</a:t>
            </a:r>
            <a:r>
              <a:rPr lang="en-US" dirty="0"/>
              <a:t>, I will ask you to complete a form requesting an extension.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3D367-FD02-4BAD-9018-6DD203C5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29100"/>
            <a:ext cx="7620000" cy="24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131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sz="4725" b="1" cap="all" dirty="0"/>
              <a:t>HW1 Due </a:t>
            </a:r>
            <a:r>
              <a:rPr lang="en-US" sz="4725" b="1" cap="all" dirty="0"/>
              <a:t>SOON</a:t>
            </a:r>
            <a:br>
              <a:rPr sz="4725" b="1" cap="all" dirty="0"/>
            </a:br>
            <a:br>
              <a:rPr sz="4725" b="1" cap="all" dirty="0"/>
            </a:br>
            <a:r>
              <a:rPr sz="4725" b="1" cap="all" dirty="0"/>
              <a:t>It’s on the </a:t>
            </a:r>
            <a:r>
              <a:rPr lang="en-US" sz="4725" b="1" cap="all" dirty="0"/>
              <a:t>MOODLE</a:t>
            </a:r>
            <a:r>
              <a:rPr sz="4725" b="1" cap="all" dirty="0"/>
              <a:t> page</a:t>
            </a:r>
            <a:r>
              <a:rPr lang="en-US" sz="4725" b="1" cap="all" dirty="0"/>
              <a:t>:</a:t>
            </a:r>
            <a:br>
              <a:rPr lang="en-US" sz="4725" b="1" cap="all" dirty="0"/>
            </a:br>
            <a:br>
              <a:rPr lang="en-US" sz="4725" b="1" cap="all" dirty="0"/>
            </a:br>
            <a:r>
              <a:rPr lang="en-US" sz="2400" b="1" cap="all" dirty="0"/>
              <a:t>(It is your responsibility to keep up with the schedule)</a:t>
            </a:r>
            <a:br>
              <a:rPr sz="4725" b="1" cap="all" dirty="0"/>
            </a:br>
            <a:br>
              <a:rPr sz="4725" b="1" cap="all" dirty="0"/>
            </a:br>
            <a:r>
              <a:rPr sz="4725" b="1" cap="all" dirty="0"/>
              <a:t>As always, email me 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17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514720E-0130-4293-9C6A-5FFD9CDD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211"/>
            <a:ext cx="9144000" cy="5473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249E8-0C8F-4F33-9A1D-E5CFEF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View on Moodle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05B05-3511-4C6F-AF45-02B30B2147DC}"/>
              </a:ext>
            </a:extLst>
          </p:cNvPr>
          <p:cNvSpPr/>
          <p:nvPr/>
        </p:nvSpPr>
        <p:spPr>
          <a:xfrm>
            <a:off x="4280739" y="52578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D4721-5435-4294-9CC6-712E1A848A03}"/>
              </a:ext>
            </a:extLst>
          </p:cNvPr>
          <p:cNvSpPr/>
          <p:nvPr/>
        </p:nvSpPr>
        <p:spPr>
          <a:xfrm>
            <a:off x="3124200" y="3398105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CFC35-62BE-4A5C-9EC4-4F758AA598E7}"/>
              </a:ext>
            </a:extLst>
          </p:cNvPr>
          <p:cNvSpPr/>
          <p:nvPr/>
        </p:nvSpPr>
        <p:spPr>
          <a:xfrm>
            <a:off x="8077200" y="3098142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831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links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Strings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HelloPrinter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200" b="1" i="1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 b="1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3" grpId="0" animBg="1" advAuto="0"/>
      <p:bldP spid="118" grpId="0" animBg="1" advAuto="0"/>
      <p:bldP spid="1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</a:t>
            </a:r>
            <a:r>
              <a:rPr sz="2900"/>
              <a:t>that </a:t>
            </a:r>
            <a:r>
              <a:rPr lang="en-US" sz="2900"/>
              <a:t>your neighbor </a:t>
            </a:r>
            <a:r>
              <a:rPr sz="2900"/>
              <a:t>introduced</a:t>
            </a:r>
            <a:endParaRPr sz="29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do this in pairs or on your own</a:t>
            </a:r>
          </a:p>
          <a:p>
            <a:r>
              <a:rPr lang="en-US" dirty="0"/>
              <a:t>There are 3 files:</a:t>
            </a:r>
          </a:p>
          <a:p>
            <a:pPr lvl="1"/>
            <a:r>
              <a:rPr lang="en-US" dirty="0"/>
              <a:t>ConditionalExamples.java</a:t>
            </a:r>
          </a:p>
          <a:p>
            <a:pPr lvl="1"/>
            <a:r>
              <a:rPr lang="en-US" dirty="0"/>
              <a:t>StringProbs.java</a:t>
            </a:r>
          </a:p>
          <a:p>
            <a:pPr lvl="1"/>
            <a:r>
              <a:rPr lang="en-US" dirty="0"/>
              <a:t>LoopProbs.java</a:t>
            </a:r>
          </a:p>
          <a:p>
            <a:r>
              <a:rPr lang="en-US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dirty="0"/>
              <a:t>If you have a problem you can’t  quickly debug, or you need a hint – call myself or the TA over</a:t>
            </a:r>
          </a:p>
          <a:p>
            <a:r>
              <a:rPr lang="en-US" dirty="0"/>
              <a:t>Test your code to ensure you’re right</a:t>
            </a:r>
          </a:p>
          <a:p>
            <a:pPr lvl="1"/>
            <a:r>
              <a:rPr lang="en-US" dirty="0"/>
              <a:t>In ConditionalExamples.java, modify “main” to call your new functions with test values</a:t>
            </a:r>
          </a:p>
          <a:p>
            <a:pPr lvl="1"/>
            <a:r>
              <a:rPr lang="en-US" dirty="0"/>
              <a:t>In the String/Loop </a:t>
            </a:r>
            <a:r>
              <a:rPr lang="en-US" dirty="0" err="1"/>
              <a:t>probs</a:t>
            </a:r>
            <a:r>
              <a:rPr lang="en-US" dirty="0"/>
              <a:t>, run the corresponding Test file to test your code</a:t>
            </a:r>
          </a:p>
        </p:txBody>
      </p:sp>
    </p:spTree>
    <p:extLst>
      <p:ext uri="{BB962C8B-B14F-4D97-AF65-F5344CB8AC3E}">
        <p14:creationId xmlns:p14="http://schemas.microsoft.com/office/powerpoint/2010/main" val="1563935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Types?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 variables in Java have a “type”</a:t>
            </a:r>
          </a:p>
          <a:p>
            <a:r>
              <a:rPr lang="en-US"/>
              <a:t>Describes the data that can be stored in a variable</a:t>
            </a:r>
          </a:p>
          <a:p>
            <a:pPr lvl="1"/>
            <a:r>
              <a:rPr lang="en-US"/>
              <a:t>String – text only</a:t>
            </a:r>
          </a:p>
          <a:p>
            <a:pPr lvl="1"/>
            <a:r>
              <a:rPr lang="en-US"/>
              <a:t>short/int/long – whole numbers only</a:t>
            </a:r>
          </a:p>
          <a:p>
            <a:pPr lvl="1"/>
            <a:r>
              <a:rPr lang="en-US"/>
              <a:t>float/double – numbers with decimals</a:t>
            </a:r>
          </a:p>
          <a:p>
            <a:pPr lvl="1"/>
            <a:r>
              <a:rPr lang="en-US"/>
              <a:t>boolean – true or false</a:t>
            </a:r>
          </a:p>
          <a:p>
            <a:pPr lvl="1"/>
            <a:r>
              <a:rPr lang="en-US"/>
              <a:t>char – a single text character</a:t>
            </a:r>
          </a:p>
          <a:p>
            <a:r>
              <a:rPr lang="en-US"/>
              <a:t>Classes – Class names are also types, let you define your own, more complex,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6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Strings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myString = “hello”;</a:t>
            </a:r>
          </a:p>
          <a:p>
            <a:pPr lvl="0"/>
            <a:r>
              <a:rPr lang="en-US"/>
              <a:t>String otherString = new String(“hello2”);</a:t>
            </a:r>
          </a:p>
          <a:p>
            <a:pPr lvl="0"/>
            <a:endParaRPr lang="en-US"/>
          </a:p>
          <a:p>
            <a:pPr lvl="0"/>
            <a:r>
              <a:rPr lang="en-US"/>
              <a:t>Java’s way of storing text data</a:t>
            </a:r>
          </a:p>
          <a:p>
            <a:pPr lvl="0"/>
            <a:r>
              <a:rPr lang="en-US"/>
              <a:t>Has many handy functions like substring, charAt, etc. that you will slowly learn</a:t>
            </a:r>
          </a:p>
          <a:p>
            <a:pPr lvl="0"/>
            <a:r>
              <a:rPr lang="en-US"/>
              <a:t>But how do you find out about these cool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99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1048</Words>
  <Application>Microsoft Office PowerPoint</Application>
  <PresentationFormat>On-screen Show (4:3)</PresentationFormat>
  <Paragraphs>142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Gill Sans</vt:lpstr>
      <vt:lpstr>Helvetica</vt:lpstr>
      <vt:lpstr>Helvetica Neue</vt:lpstr>
      <vt:lpstr>Lucida Sans</vt:lpstr>
      <vt:lpstr>Default</vt:lpstr>
      <vt:lpstr>Critical Logistics</vt:lpstr>
      <vt:lpstr>Airtable View on Moodle</vt:lpstr>
      <vt:lpstr>Agenda</vt:lpstr>
      <vt:lpstr>Let’s write hello world together</vt:lpstr>
      <vt:lpstr>A First Java Program</vt:lpstr>
      <vt:lpstr>HelloPrinter.java</vt:lpstr>
      <vt:lpstr>In Class Coding</vt:lpstr>
      <vt:lpstr>What are Types?</vt:lpstr>
      <vt:lpstr>Strings</vt:lpstr>
      <vt:lpstr>Quick Rule for Comparisons</vt:lpstr>
      <vt:lpstr>Java API Documentation</vt:lpstr>
      <vt:lpstr>Java Documentation in Eclipse</vt:lpstr>
      <vt:lpstr>Review Loops: while &amp; for Loops</vt:lpstr>
      <vt:lpstr>How to submit homework assignments</vt:lpstr>
      <vt:lpstr>Java vs. Python</vt:lpstr>
      <vt:lpstr>Deadlines</vt:lpstr>
      <vt:lpstr>HW1 Due SOON  It’s on the MOODLE page:  (It is your responsibility to keep up with the schedule)  As always, email me if you have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Yoder, Jason</cp:lastModifiedBy>
  <cp:revision>131</cp:revision>
  <cp:lastPrinted>2016-09-02T12:41:22Z</cp:lastPrinted>
  <dcterms:modified xsi:type="dcterms:W3CDTF">2022-03-09T19:58:11Z</dcterms:modified>
</cp:coreProperties>
</file>