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65" r:id="rId6"/>
    <p:sldId id="278" r:id="rId7"/>
    <p:sldId id="333" r:id="rId8"/>
    <p:sldId id="334" r:id="rId9"/>
    <p:sldId id="335" r:id="rId10"/>
    <p:sldId id="318" r:id="rId11"/>
    <p:sldId id="319" r:id="rId12"/>
    <p:sldId id="320" r:id="rId13"/>
    <p:sldId id="301" r:id="rId14"/>
    <p:sldId id="362" r:id="rId15"/>
    <p:sldId id="332" r:id="rId16"/>
    <p:sldId id="366" r:id="rId17"/>
    <p:sldId id="364" r:id="rId18"/>
    <p:sldId id="367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72990" autoAdjust="0"/>
  </p:normalViewPr>
  <p:slideViewPr>
    <p:cSldViewPr snapToGrid="0">
      <p:cViewPr varScale="1">
        <p:scale>
          <a:sx n="39" d="100"/>
          <a:sy n="39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Yoder, Jason" userId="28f4d4d8-da04-4f86-b14d-a21675737bc5" providerId="ADAL" clId="{E891FAB1-693C-42E5-BFA2-2F5DF8A46FAE}"/>
    <pc:docChg chg="modSld">
      <pc:chgData name="Yoder, Jason" userId="28f4d4d8-da04-4f86-b14d-a21675737bc5" providerId="ADAL" clId="{E891FAB1-693C-42E5-BFA2-2F5DF8A46FAE}" dt="2023-10-31T11:58:19.459" v="137" actId="113"/>
      <pc:docMkLst>
        <pc:docMk/>
      </pc:docMkLst>
      <pc:sldChg chg="modSp mod">
        <pc:chgData name="Yoder, Jason" userId="28f4d4d8-da04-4f86-b14d-a21675737bc5" providerId="ADAL" clId="{E891FAB1-693C-42E5-BFA2-2F5DF8A46FAE}" dt="2023-10-31T11:52:57.350" v="7" actId="20577"/>
        <pc:sldMkLst>
          <pc:docMk/>
          <pc:sldMk cId="0" sldId="256"/>
        </pc:sldMkLst>
        <pc:spChg chg="mod">
          <ac:chgData name="Yoder, Jason" userId="28f4d4d8-da04-4f86-b14d-a21675737bc5" providerId="ADAL" clId="{E891FAB1-693C-42E5-BFA2-2F5DF8A46FAE}" dt="2023-10-31T11:52:57.350" v="7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E891FAB1-693C-42E5-BFA2-2F5DF8A46FAE}" dt="2023-10-31T11:58:19.459" v="137" actId="113"/>
        <pc:sldMkLst>
          <pc:docMk/>
          <pc:sldMk cId="0" sldId="362"/>
        </pc:sldMkLst>
      </pc:sldChg>
      <pc:sldChg chg="modNotesTx">
        <pc:chgData name="Yoder, Jason" userId="28f4d4d8-da04-4f86-b14d-a21675737bc5" providerId="ADAL" clId="{E891FAB1-693C-42E5-BFA2-2F5DF8A46FAE}" dt="2023-10-31T11:57:45.279" v="136" actId="20577"/>
        <pc:sldMkLst>
          <pc:docMk/>
          <pc:sldMk cId="2954348014" sldId="365"/>
        </pc:sldMkLst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E0CAC31D-60A6-4751-B808-667D2BA6CC99}"/>
    <pc:docChg chg="modSld">
      <pc:chgData name="Yoder, Jason" userId="28f4d4d8-da04-4f86-b14d-a21675737bc5" providerId="ADAL" clId="{E0CAC31D-60A6-4751-B808-667D2BA6CC99}" dt="2023-09-03T17:54:07.180" v="3" actId="20577"/>
      <pc:docMkLst>
        <pc:docMk/>
      </pc:docMkLst>
      <pc:sldChg chg="modSp mod">
        <pc:chgData name="Yoder, Jason" userId="28f4d4d8-da04-4f86-b14d-a21675737bc5" providerId="ADAL" clId="{E0CAC31D-60A6-4751-B808-667D2BA6CC99}" dt="2023-09-03T17:54:07.180" v="3" actId="20577"/>
        <pc:sldMkLst>
          <pc:docMk/>
          <pc:sldMk cId="0" sldId="256"/>
        </pc:sldMkLst>
        <pc:spChg chg="mod">
          <ac:chgData name="Yoder, Jason" userId="28f4d4d8-da04-4f86-b14d-a21675737bc5" providerId="ADAL" clId="{E0CAC31D-60A6-4751-B808-667D2BA6CC99}" dt="2023-09-03T17:54:07.180" v="3" actId="20577"/>
          <ac:spMkLst>
            <pc:docMk/>
            <pc:sldMk cId="0" sldId="256"/>
            <ac:spMk id="3" creationId="{FA06D3A8-96ED-7423-8309-0245DBB737C2}"/>
          </ac:spMkLst>
        </pc:spChg>
      </pc:sldChg>
    </pc:docChg>
  </pc:docChgLst>
  <pc:docChgLst>
    <pc:chgData name="Yoder, Jason" userId="28f4d4d8-da04-4f86-b14d-a21675737bc5" providerId="ADAL" clId="{59E184A5-D490-4033-AE57-31CB212E32E0}"/>
    <pc:docChg chg="custSel modSld">
      <pc:chgData name="Yoder, Jason" userId="28f4d4d8-da04-4f86-b14d-a21675737bc5" providerId="ADAL" clId="{59E184A5-D490-4033-AE57-31CB212E32E0}" dt="2023-11-20T20:34:54.938" v="624" actId="20577"/>
      <pc:docMkLst>
        <pc:docMk/>
      </pc:docMkLst>
      <pc:sldChg chg="modSp mod modNotesTx">
        <pc:chgData name="Yoder, Jason" userId="28f4d4d8-da04-4f86-b14d-a21675737bc5" providerId="ADAL" clId="{59E184A5-D490-4033-AE57-31CB212E32E0}" dt="2023-11-20T20:34:54.938" v="624" actId="20577"/>
        <pc:sldMkLst>
          <pc:docMk/>
          <pc:sldMk cId="0" sldId="256"/>
        </pc:sldMkLst>
        <pc:spChg chg="mod">
          <ac:chgData name="Yoder, Jason" userId="28f4d4d8-da04-4f86-b14d-a21675737bc5" providerId="ADAL" clId="{59E184A5-D490-4033-AE57-31CB212E32E0}" dt="2023-11-20T20:09:23.130" v="176" actId="20577"/>
          <ac:spMkLst>
            <pc:docMk/>
            <pc:sldMk cId="0" sldId="256"/>
            <ac:spMk id="3" creationId="{FA06D3A8-96ED-7423-8309-0245DBB737C2}"/>
          </ac:spMkLst>
        </pc:spChg>
        <pc:spChg chg="mod">
          <ac:chgData name="Yoder, Jason" userId="28f4d4d8-da04-4f86-b14d-a21675737bc5" providerId="ADAL" clId="{59E184A5-D490-4033-AE57-31CB212E32E0}" dt="2023-11-20T20:14:36.113" v="185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59E184A5-D490-4033-AE57-31CB212E32E0}" dt="2023-11-20T20:15:55.773" v="186" actId="20577"/>
        <pc:sldMkLst>
          <pc:docMk/>
          <pc:sldMk cId="0" sldId="278"/>
        </pc:sldMkLst>
      </pc:sldChg>
      <pc:sldChg chg="modNotesTx">
        <pc:chgData name="Yoder, Jason" userId="28f4d4d8-da04-4f86-b14d-a21675737bc5" providerId="ADAL" clId="{59E184A5-D490-4033-AE57-31CB212E32E0}" dt="2023-11-20T20:19:47.094" v="508" actId="20577"/>
        <pc:sldMkLst>
          <pc:docMk/>
          <pc:sldMk cId="3916409691" sldId="318"/>
        </pc:sldMkLst>
      </pc:sldChg>
      <pc:sldChg chg="modNotesTx">
        <pc:chgData name="Yoder, Jason" userId="28f4d4d8-da04-4f86-b14d-a21675737bc5" providerId="ADAL" clId="{59E184A5-D490-4033-AE57-31CB212E32E0}" dt="2023-11-20T20:19:10.175" v="448" actId="20577"/>
        <pc:sldMkLst>
          <pc:docMk/>
          <pc:sldMk cId="627166366" sldId="333"/>
        </pc:sldMkLst>
      </pc:sldChg>
      <pc:sldChg chg="modNotesTx">
        <pc:chgData name="Yoder, Jason" userId="28f4d4d8-da04-4f86-b14d-a21675737bc5" providerId="ADAL" clId="{59E184A5-D490-4033-AE57-31CB212E32E0}" dt="2023-11-20T20:19:17.649" v="451" actId="20577"/>
        <pc:sldMkLst>
          <pc:docMk/>
          <pc:sldMk cId="2575321881" sldId="334"/>
        </pc:sldMkLst>
      </pc:sldChg>
      <pc:sldChg chg="modNotesTx">
        <pc:chgData name="Yoder, Jason" userId="28f4d4d8-da04-4f86-b14d-a21675737bc5" providerId="ADAL" clId="{59E184A5-D490-4033-AE57-31CB212E32E0}" dt="2023-11-20T20:19:29.991" v="460" actId="20577"/>
        <pc:sldMkLst>
          <pc:docMk/>
          <pc:sldMk cId="2710827089" sldId="335"/>
        </pc:sldMkLst>
      </pc:sldChg>
      <pc:sldChg chg="modNotesTx">
        <pc:chgData name="Yoder, Jason" userId="28f4d4d8-da04-4f86-b14d-a21675737bc5" providerId="ADAL" clId="{59E184A5-D490-4033-AE57-31CB212E32E0}" dt="2023-11-20T20:08:34.632" v="152" actId="20577"/>
        <pc:sldMkLst>
          <pc:docMk/>
          <pc:sldMk cId="0" sldId="362"/>
        </pc:sldMkLst>
      </pc:sldChg>
      <pc:sldChg chg="addSp delSp modSp mod modNotesTx">
        <pc:chgData name="Yoder, Jason" userId="28f4d4d8-da04-4f86-b14d-a21675737bc5" providerId="ADAL" clId="{59E184A5-D490-4033-AE57-31CB212E32E0}" dt="2023-11-20T20:07:14.056" v="65" actId="20577"/>
        <pc:sldMkLst>
          <pc:docMk/>
          <pc:sldMk cId="2954348014" sldId="365"/>
        </pc:sldMkLst>
        <pc:spChg chg="mod">
          <ac:chgData name="Yoder, Jason" userId="28f4d4d8-da04-4f86-b14d-a21675737bc5" providerId="ADAL" clId="{59E184A5-D490-4033-AE57-31CB212E32E0}" dt="2023-11-20T20:06:29.582" v="9" actId="1076"/>
          <ac:spMkLst>
            <pc:docMk/>
            <pc:sldMk cId="2954348014" sldId="365"/>
            <ac:spMk id="3" creationId="{0D4B5E6E-497C-005D-3263-FD245EC4CAAE}"/>
          </ac:spMkLst>
        </pc:spChg>
        <pc:picChg chg="del">
          <ac:chgData name="Yoder, Jason" userId="28f4d4d8-da04-4f86-b14d-a21675737bc5" providerId="ADAL" clId="{59E184A5-D490-4033-AE57-31CB212E32E0}" dt="2023-11-20T19:59:42.023" v="2" actId="478"/>
          <ac:picMkLst>
            <pc:docMk/>
            <pc:sldMk cId="2954348014" sldId="365"/>
            <ac:picMk id="5" creationId="{6135CA40-E7B3-587C-11C2-C50E56BDF156}"/>
          </ac:picMkLst>
        </pc:picChg>
        <pc:picChg chg="add del mod">
          <ac:chgData name="Yoder, Jason" userId="28f4d4d8-da04-4f86-b14d-a21675737bc5" providerId="ADAL" clId="{59E184A5-D490-4033-AE57-31CB212E32E0}" dt="2023-11-20T20:06:22.444" v="6" actId="478"/>
          <ac:picMkLst>
            <pc:docMk/>
            <pc:sldMk cId="2954348014" sldId="365"/>
            <ac:picMk id="6" creationId="{AEDD6F99-B454-2862-DBAD-F76859C91107}"/>
          </ac:picMkLst>
        </pc:picChg>
        <pc:picChg chg="add del mod">
          <ac:chgData name="Yoder, Jason" userId="28f4d4d8-da04-4f86-b14d-a21675737bc5" providerId="ADAL" clId="{59E184A5-D490-4033-AE57-31CB212E32E0}" dt="2023-11-20T20:06:31.188" v="10" actId="478"/>
          <ac:picMkLst>
            <pc:docMk/>
            <pc:sldMk cId="2954348014" sldId="365"/>
            <ac:picMk id="8" creationId="{140224D0-DA55-EB56-7990-780F844287E2}"/>
          </ac:picMkLst>
        </pc:picChg>
        <pc:picChg chg="add mod">
          <ac:chgData name="Yoder, Jason" userId="28f4d4d8-da04-4f86-b14d-a21675737bc5" providerId="ADAL" clId="{59E184A5-D490-4033-AE57-31CB212E32E0}" dt="2023-11-20T20:06:41.439" v="12" actId="1076"/>
          <ac:picMkLst>
            <pc:docMk/>
            <pc:sldMk cId="2954348014" sldId="365"/>
            <ac:picMk id="10" creationId="{05199805-C2DB-00A2-C74B-5E022E9121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Timing: Plan to finish by the end of the first hour so they can work on the HW or project in the second hour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Good day to use: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https://rosepseudorandom.web.app/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except for remove last (which is O(N) since you must iterate through to get to the second to the last element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in the solution. Try to add using </a:t>
            </a:r>
            <a:r>
              <a:rPr lang="en-US" dirty="0" err="1"/>
              <a:t>addAtEnd</a:t>
            </a:r>
            <a:r>
              <a:rPr lang="en-US" dirty="0"/>
              <a:t> FIRST and then </a:t>
            </a:r>
            <a:r>
              <a:rPr lang="en-US" dirty="0" err="1"/>
              <a:t>addAtBeginning</a:t>
            </a:r>
            <a:r>
              <a:rPr lang="en-US" dirty="0"/>
              <a:t> second.</a:t>
            </a:r>
          </a:p>
          <a:p>
            <a:r>
              <a:rPr lang="en-US" dirty="0"/>
              <a:t>Ask students to guess which will take longer/short- how much shorter longer?</a:t>
            </a:r>
          </a:p>
          <a:p>
            <a:endParaRPr lang="en-US" dirty="0"/>
          </a:p>
          <a:p>
            <a:r>
              <a:rPr lang="en-US" dirty="0"/>
              <a:t>Develop solution from the day before</a:t>
            </a:r>
          </a:p>
          <a:p>
            <a:endParaRPr lang="en-US" dirty="0"/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// return; //// omit this line intentionally to show an error and use debugger &lt;- or just provide the correct solution to save time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Node current =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current 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is null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to add to end of list. 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access in list.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Q: How slow is it to insert?</a:t>
            </a:r>
          </a:p>
          <a:p>
            <a:r>
              <a:rPr lang="en-US" dirty="0"/>
              <a:t>A: Because you have to move all the other elements up or down to make/use room. Twice as long twice as many shifts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define fast and slow more precisely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FWKXXsPkspazmlhgMj5qN4ieynd1-1galuou2j09VyA/ed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4467811"/>
            <a:ext cx="8534400" cy="21159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PracticeBigO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PracticeSolutionBigO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BigOQuiz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7498667A-B705-44BD-3756-66560EE5BF56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430838-7F71-709F-1527-B708893D3AD3}"/>
              </a:ext>
            </a:extLst>
          </p:cNvPr>
          <p:cNvSpPr txBox="1"/>
          <p:nvPr/>
        </p:nvSpPr>
        <p:spPr>
          <a:xfrm>
            <a:off x="5585255" y="1153382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0D50C-756B-1BF7-F7B9-DF40036F5B1D}"/>
              </a:ext>
            </a:extLst>
          </p:cNvPr>
          <p:cNvSpPr txBox="1"/>
          <p:nvPr/>
        </p:nvSpPr>
        <p:spPr>
          <a:xfrm>
            <a:off x="5585255" y="1453173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A4E53-57C3-60E1-5595-64CD4A2E17AE}"/>
              </a:ext>
            </a:extLst>
          </p:cNvPr>
          <p:cNvSpPr txBox="1"/>
          <p:nvPr/>
        </p:nvSpPr>
        <p:spPr>
          <a:xfrm>
            <a:off x="5597955" y="1789390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E89AE-3F8B-52A7-77F4-FD57AE1E3913}"/>
              </a:ext>
            </a:extLst>
          </p:cNvPr>
          <p:cNvSpPr txBox="1"/>
          <p:nvPr/>
        </p:nvSpPr>
        <p:spPr>
          <a:xfrm>
            <a:off x="5585255" y="2111716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1388A-A78F-C135-A133-B2F0BEB012B5}"/>
              </a:ext>
            </a:extLst>
          </p:cNvPr>
          <p:cNvSpPr txBox="1"/>
          <p:nvPr/>
        </p:nvSpPr>
        <p:spPr>
          <a:xfrm>
            <a:off x="5572555" y="2409409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E3DDE-B538-6B68-796B-E61D1E5B2AEA}"/>
              </a:ext>
            </a:extLst>
          </p:cNvPr>
          <p:cNvSpPr txBox="1"/>
          <p:nvPr/>
        </p:nvSpPr>
        <p:spPr>
          <a:xfrm>
            <a:off x="5585255" y="2749144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50E-7EB7-5F59-73F4-9CE5740B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7AA-7FE1-3E3A-8567-7ABB14A3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add  (</a:t>
            </a:r>
            <a:r>
              <a:rPr lang="en-US" dirty="0" err="1"/>
              <a:t>addAtEnd</a:t>
            </a:r>
            <a:r>
              <a:rPr lang="en-US" dirty="0"/>
              <a:t>)</a:t>
            </a:r>
          </a:p>
          <a:p>
            <a:r>
              <a:rPr lang="en-US" dirty="0"/>
              <a:t>Consider the different values of index and sized lists</a:t>
            </a:r>
          </a:p>
          <a:p>
            <a:r>
              <a:rPr lang="en-US" dirty="0"/>
              <a:t>Useful as a guide when doing HW</a:t>
            </a:r>
          </a:p>
          <a:p>
            <a:r>
              <a:rPr lang="en-US" dirty="0"/>
              <a:t>HW is an individual assignment</a:t>
            </a:r>
          </a:p>
          <a:p>
            <a:r>
              <a:rPr lang="en-US" dirty="0"/>
              <a:t>Rest of time is for you to either work on HW or project</a:t>
            </a:r>
          </a:p>
        </p:txBody>
      </p:sp>
    </p:spTree>
    <p:extLst>
      <p:ext uri="{BB962C8B-B14F-4D97-AF65-F5344CB8AC3E}">
        <p14:creationId xmlns:p14="http://schemas.microsoft.com/office/powerpoint/2010/main" val="4274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https://docs.google.com/document/d/1FWKXXsPkspazmlhgMj5qN4ieynd1-1galuou2j09VyA/edit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3E6-37FF-CCFA-608A-D78CB060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5754"/>
            <a:ext cx="7643446" cy="5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52F-096C-40BA-9B6A-B52D8829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59B3-83EF-72EB-675A-295D490B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3270"/>
          </a:xfrm>
        </p:spPr>
        <p:txBody>
          <a:bodyPr/>
          <a:lstStyle/>
          <a:p>
            <a:r>
              <a:rPr lang="en-US" dirty="0"/>
              <a:t>Good preparation for CSSE230</a:t>
            </a:r>
          </a:p>
          <a:p>
            <a:r>
              <a:rPr lang="en-US" dirty="0"/>
              <a:t>Good preparation for Final Exam Questions</a:t>
            </a:r>
          </a:p>
          <a:p>
            <a:r>
              <a:rPr lang="en-US" dirty="0"/>
              <a:t>Good way to confirm understanding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9AB6-001F-7121-5F64-BA6EBDCF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3931101"/>
            <a:ext cx="4626114" cy="2149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87C8E-AF90-6024-AC05-24F13782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78" y="3916274"/>
            <a:ext cx="4863351" cy="2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844-4DD8-DEBA-871A-BAECBCA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addAtEnd</a:t>
            </a:r>
            <a:r>
              <a:rPr lang="en-US" dirty="0"/>
              <a:t> vs. </a:t>
            </a:r>
            <a:r>
              <a:rPr lang="en-US" dirty="0" err="1"/>
              <a:t>addAtBeginning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E6E-497C-005D-3263-FD245EC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226"/>
            <a:ext cx="8229600" cy="1828800"/>
          </a:xfrm>
        </p:spPr>
        <p:txBody>
          <a:bodyPr/>
          <a:lstStyle/>
          <a:p>
            <a:r>
              <a:rPr lang="en-US" dirty="0"/>
              <a:t>Open up LinkedList.java in simple</a:t>
            </a:r>
          </a:p>
          <a:p>
            <a:r>
              <a:rPr lang="en-US" dirty="0"/>
              <a:t>Let’s see how long it takes to add 100,000 numbers to a LinkedList…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99805-C2DB-00A2-C74B-5E022E91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7" y="3172936"/>
            <a:ext cx="672558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1029</Words>
  <Application>Microsoft Office PowerPoint</Application>
  <PresentationFormat>On-screen Show (4:3)</PresentationFormat>
  <Paragraphs>150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Lucida Sans Typewriter</vt:lpstr>
      <vt:lpstr>Verdana</vt:lpstr>
      <vt:lpstr>Wingdings</vt:lpstr>
      <vt:lpstr>Office Theme</vt:lpstr>
      <vt:lpstr>CSSE 220</vt:lpstr>
      <vt:lpstr>addAtEnd vs. addAtBeginning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Handout</vt:lpstr>
      <vt:lpstr>https://docs.google.com/document/d/1FWKXXsPkspazmlhgMj5qN4ieynd1-1galuou2j09VyA/edit </vt:lpstr>
      <vt:lpstr>Extra Practice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39</cp:revision>
  <cp:lastPrinted>2015-10-26T12:57:27Z</cp:lastPrinted>
  <dcterms:created xsi:type="dcterms:W3CDTF">2007-11-19T15:20:41Z</dcterms:created>
  <dcterms:modified xsi:type="dcterms:W3CDTF">2025-04-21T13:16:52Z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