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9" r:id="rId4"/>
  </p:sldMasterIdLst>
  <p:notesMasterIdLst>
    <p:notesMasterId r:id="rId14"/>
  </p:notesMasterIdLst>
  <p:handoutMasterIdLst>
    <p:handoutMasterId r:id="rId15"/>
  </p:handoutMasterIdLst>
  <p:sldIdLst>
    <p:sldId id="340" r:id="rId5"/>
    <p:sldId id="296" r:id="rId6"/>
    <p:sldId id="304" r:id="rId7"/>
    <p:sldId id="341" r:id="rId8"/>
    <p:sldId id="342" r:id="rId9"/>
    <p:sldId id="343" r:id="rId10"/>
    <p:sldId id="336" r:id="rId11"/>
    <p:sldId id="345" r:id="rId12"/>
    <p:sldId id="344" r:id="rId1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1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39012A-FE97-4BC2-AFD7-805421498958}" v="3" dt="2023-11-20T21:35:36.0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191" autoAdjust="0"/>
  </p:normalViewPr>
  <p:slideViewPr>
    <p:cSldViewPr snapToGrid="0">
      <p:cViewPr varScale="1">
        <p:scale>
          <a:sx n="47" d="100"/>
          <a:sy n="47" d="100"/>
        </p:scale>
        <p:origin x="1315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3739012A-FE97-4BC2-AFD7-805421498958}"/>
    <pc:docChg chg="custSel delSld modSld">
      <pc:chgData name="Yoder, Jason" userId="28f4d4d8-da04-4f86-b14d-a21675737bc5" providerId="ADAL" clId="{3739012A-FE97-4BC2-AFD7-805421498958}" dt="2023-11-21T17:26:55.396" v="106" actId="14100"/>
      <pc:docMkLst>
        <pc:docMk/>
      </pc:docMkLst>
      <pc:sldChg chg="modSp mod">
        <pc:chgData name="Yoder, Jason" userId="28f4d4d8-da04-4f86-b14d-a21675737bc5" providerId="ADAL" clId="{3739012A-FE97-4BC2-AFD7-805421498958}" dt="2023-11-20T21:34:25.791" v="9" actId="20577"/>
        <pc:sldMkLst>
          <pc:docMk/>
          <pc:sldMk cId="4103964509" sldId="304"/>
        </pc:sldMkLst>
        <pc:spChg chg="mod">
          <ac:chgData name="Yoder, Jason" userId="28f4d4d8-da04-4f86-b14d-a21675737bc5" providerId="ADAL" clId="{3739012A-FE97-4BC2-AFD7-805421498958}" dt="2023-11-20T21:34:25.791" v="9" actId="20577"/>
          <ac:spMkLst>
            <pc:docMk/>
            <pc:sldMk cId="4103964509" sldId="304"/>
            <ac:spMk id="3" creationId="{00000000-0000-0000-0000-000000000000}"/>
          </ac:spMkLst>
        </pc:spChg>
      </pc:sldChg>
      <pc:sldChg chg="modSp mod">
        <pc:chgData name="Yoder, Jason" userId="28f4d4d8-da04-4f86-b14d-a21675737bc5" providerId="ADAL" clId="{3739012A-FE97-4BC2-AFD7-805421498958}" dt="2023-11-21T17:26:55.396" v="106" actId="14100"/>
        <pc:sldMkLst>
          <pc:docMk/>
          <pc:sldMk cId="0" sldId="340"/>
        </pc:sldMkLst>
        <pc:spChg chg="mod">
          <ac:chgData name="Yoder, Jason" userId="28f4d4d8-da04-4f86-b14d-a21675737bc5" providerId="ADAL" clId="{3739012A-FE97-4BC2-AFD7-805421498958}" dt="2023-11-21T17:26:48.428" v="103" actId="1076"/>
          <ac:spMkLst>
            <pc:docMk/>
            <pc:sldMk cId="0" sldId="340"/>
            <ac:spMk id="2" creationId="{00000000-0000-0000-0000-000000000000}"/>
          </ac:spMkLst>
        </pc:spChg>
        <pc:spChg chg="mod">
          <ac:chgData name="Yoder, Jason" userId="28f4d4d8-da04-4f86-b14d-a21675737bc5" providerId="ADAL" clId="{3739012A-FE97-4BC2-AFD7-805421498958}" dt="2023-11-20T21:36:00.874" v="68" actId="20577"/>
          <ac:spMkLst>
            <pc:docMk/>
            <pc:sldMk cId="0" sldId="340"/>
            <ac:spMk id="3" creationId="{9323CFD7-713B-3BB9-5F0C-C365F6EA59C3}"/>
          </ac:spMkLst>
        </pc:spChg>
        <pc:spChg chg="mod">
          <ac:chgData name="Yoder, Jason" userId="28f4d4d8-da04-4f86-b14d-a21675737bc5" providerId="ADAL" clId="{3739012A-FE97-4BC2-AFD7-805421498958}" dt="2023-11-21T17:26:55.396" v="106" actId="14100"/>
          <ac:spMkLst>
            <pc:docMk/>
            <pc:sldMk cId="0" sldId="340"/>
            <ac:spMk id="5" creationId="{F87E60BA-5DEC-1B43-BB52-2CE03C09390A}"/>
          </ac:spMkLst>
        </pc:spChg>
        <pc:spChg chg="mod">
          <ac:chgData name="Yoder, Jason" userId="28f4d4d8-da04-4f86-b14d-a21675737bc5" providerId="ADAL" clId="{3739012A-FE97-4BC2-AFD7-805421498958}" dt="2023-11-21T17:26:48.428" v="103" actId="1076"/>
          <ac:spMkLst>
            <pc:docMk/>
            <pc:sldMk cId="0" sldId="340"/>
            <ac:spMk id="15363" creationId="{00000000-0000-0000-0000-000000000000}"/>
          </ac:spMkLst>
        </pc:spChg>
      </pc:sldChg>
      <pc:sldChg chg="addSp delSp modSp mod">
        <pc:chgData name="Yoder, Jason" userId="28f4d4d8-da04-4f86-b14d-a21675737bc5" providerId="ADAL" clId="{3739012A-FE97-4BC2-AFD7-805421498958}" dt="2023-11-20T21:35:41.952" v="57" actId="20577"/>
        <pc:sldMkLst>
          <pc:docMk/>
          <pc:sldMk cId="1678538564" sldId="341"/>
        </pc:sldMkLst>
        <pc:spChg chg="add mod">
          <ac:chgData name="Yoder, Jason" userId="28f4d4d8-da04-4f86-b14d-a21675737bc5" providerId="ADAL" clId="{3739012A-FE97-4BC2-AFD7-805421498958}" dt="2023-11-20T21:35:41.952" v="57" actId="20577"/>
          <ac:spMkLst>
            <pc:docMk/>
            <pc:sldMk cId="1678538564" sldId="341"/>
            <ac:spMk id="9" creationId="{BE0445D2-2E7A-539C-203E-D59382B84534}"/>
          </ac:spMkLst>
        </pc:spChg>
        <pc:picChg chg="del">
          <ac:chgData name="Yoder, Jason" userId="28f4d4d8-da04-4f86-b14d-a21675737bc5" providerId="ADAL" clId="{3739012A-FE97-4BC2-AFD7-805421498958}" dt="2023-11-20T21:35:14.438" v="13" actId="478"/>
          <ac:picMkLst>
            <pc:docMk/>
            <pc:sldMk cId="1678538564" sldId="341"/>
            <ac:picMk id="4" creationId="{F3BA576A-037E-6236-4AA4-673AEB785794}"/>
          </ac:picMkLst>
        </pc:picChg>
        <pc:picChg chg="add mod">
          <ac:chgData name="Yoder, Jason" userId="28f4d4d8-da04-4f86-b14d-a21675737bc5" providerId="ADAL" clId="{3739012A-FE97-4BC2-AFD7-805421498958}" dt="2023-11-20T21:35:30.971" v="20" actId="1076"/>
          <ac:picMkLst>
            <pc:docMk/>
            <pc:sldMk cId="1678538564" sldId="341"/>
            <ac:picMk id="5" creationId="{0022762A-BDDE-B647-CFD6-5593E02D4F87}"/>
          </ac:picMkLst>
        </pc:picChg>
        <pc:picChg chg="del">
          <ac:chgData name="Yoder, Jason" userId="28f4d4d8-da04-4f86-b14d-a21675737bc5" providerId="ADAL" clId="{3739012A-FE97-4BC2-AFD7-805421498958}" dt="2023-11-20T21:35:22.695" v="16" actId="478"/>
          <ac:picMkLst>
            <pc:docMk/>
            <pc:sldMk cId="1678538564" sldId="341"/>
            <ac:picMk id="6" creationId="{ABABD78C-7103-9F49-F32A-D4B0F33704E7}"/>
          </ac:picMkLst>
        </pc:picChg>
        <pc:picChg chg="add mod">
          <ac:chgData name="Yoder, Jason" userId="28f4d4d8-da04-4f86-b14d-a21675737bc5" providerId="ADAL" clId="{3739012A-FE97-4BC2-AFD7-805421498958}" dt="2023-11-20T21:35:25.155" v="18" actId="1076"/>
          <ac:picMkLst>
            <pc:docMk/>
            <pc:sldMk cId="1678538564" sldId="341"/>
            <ac:picMk id="8" creationId="{87AD786A-87C7-320D-66EA-543DC234C928}"/>
          </ac:picMkLst>
        </pc:picChg>
      </pc:sldChg>
      <pc:sldChg chg="modSp del mod">
        <pc:chgData name="Yoder, Jason" userId="28f4d4d8-da04-4f86-b14d-a21675737bc5" providerId="ADAL" clId="{3739012A-FE97-4BC2-AFD7-805421498958}" dt="2023-11-20T21:35:45.257" v="58" actId="47"/>
        <pc:sldMkLst>
          <pc:docMk/>
          <pc:sldMk cId="1929454314" sldId="342"/>
        </pc:sldMkLst>
        <pc:spChg chg="mod">
          <ac:chgData name="Yoder, Jason" userId="28f4d4d8-da04-4f86-b14d-a21675737bc5" providerId="ADAL" clId="{3739012A-FE97-4BC2-AFD7-805421498958}" dt="2023-11-20T21:34:52.873" v="12" actId="5793"/>
          <ac:spMkLst>
            <pc:docMk/>
            <pc:sldMk cId="1929454314" sldId="342"/>
            <ac:spMk id="2" creationId="{00000000-0000-0000-0000-000000000000}"/>
          </ac:spMkLst>
        </pc:spChg>
      </pc:sldChg>
      <pc:sldChg chg="del">
        <pc:chgData name="Yoder, Jason" userId="28f4d4d8-da04-4f86-b14d-a21675737bc5" providerId="ADAL" clId="{3739012A-FE97-4BC2-AFD7-805421498958}" dt="2023-11-20T21:33:33.690" v="0" actId="47"/>
        <pc:sldMkLst>
          <pc:docMk/>
          <pc:sldMk cId="1452699708" sldId="343"/>
        </pc:sldMkLst>
      </pc:sldChg>
    </pc:docChg>
  </pc:docChgLst>
  <pc:docChgLst>
    <pc:chgData name="Yoder, Jason" userId="28f4d4d8-da04-4f86-b14d-a21675737bc5" providerId="ADAL" clId="{DA6098F7-803F-4D15-9074-EC09E0E52FCE}"/>
    <pc:docChg chg="modSld">
      <pc:chgData name="Yoder, Jason" userId="28f4d4d8-da04-4f86-b14d-a21675737bc5" providerId="ADAL" clId="{DA6098F7-803F-4D15-9074-EC09E0E52FCE}" dt="2023-09-03T17:51:22.690" v="5" actId="20577"/>
      <pc:docMkLst>
        <pc:docMk/>
      </pc:docMkLst>
      <pc:sldChg chg="modSp mod">
        <pc:chgData name="Yoder, Jason" userId="28f4d4d8-da04-4f86-b14d-a21675737bc5" providerId="ADAL" clId="{DA6098F7-803F-4D15-9074-EC09E0E52FCE}" dt="2023-09-03T17:51:22.690" v="5" actId="20577"/>
        <pc:sldMkLst>
          <pc:docMk/>
          <pc:sldMk cId="0" sldId="340"/>
        </pc:sldMkLst>
        <pc:spChg chg="mod">
          <ac:chgData name="Yoder, Jason" userId="28f4d4d8-da04-4f86-b14d-a21675737bc5" providerId="ADAL" clId="{DA6098F7-803F-4D15-9074-EC09E0E52FCE}" dt="2023-09-03T17:51:22.690" v="5" actId="20577"/>
          <ac:spMkLst>
            <pc:docMk/>
            <pc:sldMk cId="0" sldId="340"/>
            <ac:spMk id="3" creationId="{9323CFD7-713B-3BB9-5F0C-C365F6EA59C3}"/>
          </ac:spMkLst>
        </pc:spChg>
      </pc:sldChg>
    </pc:docChg>
  </pc:docChgLst>
  <pc:docChgLst>
    <pc:chgData name="Yoder, Jason" userId="28f4d4d8-da04-4f86-b14d-a21675737bc5" providerId="ADAL" clId="{B1D43A75-6AD4-4167-A650-7E69F9FBF595}"/>
    <pc:docChg chg="custSel addSld modSld">
      <pc:chgData name="Yoder, Jason" userId="28f4d4d8-da04-4f86-b14d-a21675737bc5" providerId="ADAL" clId="{B1D43A75-6AD4-4167-A650-7E69F9FBF595}" dt="2023-10-16T01:50:16.803" v="660" actId="1076"/>
      <pc:docMkLst>
        <pc:docMk/>
      </pc:docMkLst>
      <pc:sldChg chg="modSp mod">
        <pc:chgData name="Yoder, Jason" userId="28f4d4d8-da04-4f86-b14d-a21675737bc5" providerId="ADAL" clId="{B1D43A75-6AD4-4167-A650-7E69F9FBF595}" dt="2023-10-16T01:48:47.155" v="646" actId="20577"/>
        <pc:sldMkLst>
          <pc:docMk/>
          <pc:sldMk cId="4103964509" sldId="304"/>
        </pc:sldMkLst>
        <pc:spChg chg="mod">
          <ac:chgData name="Yoder, Jason" userId="28f4d4d8-da04-4f86-b14d-a21675737bc5" providerId="ADAL" clId="{B1D43A75-6AD4-4167-A650-7E69F9FBF595}" dt="2023-10-16T01:48:47.155" v="646" actId="20577"/>
          <ac:spMkLst>
            <pc:docMk/>
            <pc:sldMk cId="4103964509" sldId="304"/>
            <ac:spMk id="3" creationId="{00000000-0000-0000-0000-000000000000}"/>
          </ac:spMkLst>
        </pc:spChg>
      </pc:sldChg>
      <pc:sldChg chg="addSp delSp modSp mod">
        <pc:chgData name="Yoder, Jason" userId="28f4d4d8-da04-4f86-b14d-a21675737bc5" providerId="ADAL" clId="{B1D43A75-6AD4-4167-A650-7E69F9FBF595}" dt="2023-10-16T01:50:16.803" v="660" actId="1076"/>
        <pc:sldMkLst>
          <pc:docMk/>
          <pc:sldMk cId="2808992108" sldId="336"/>
        </pc:sldMkLst>
        <pc:spChg chg="mod">
          <ac:chgData name="Yoder, Jason" userId="28f4d4d8-da04-4f86-b14d-a21675737bc5" providerId="ADAL" clId="{B1D43A75-6AD4-4167-A650-7E69F9FBF595}" dt="2023-10-16T01:49:52.574" v="652" actId="27636"/>
          <ac:spMkLst>
            <pc:docMk/>
            <pc:sldMk cId="2808992108" sldId="336"/>
            <ac:spMk id="3" creationId="{7FB6827D-9B94-60EB-24C5-FE003D6BBF7E}"/>
          </ac:spMkLst>
        </pc:spChg>
        <pc:spChg chg="add del">
          <ac:chgData name="Yoder, Jason" userId="28f4d4d8-da04-4f86-b14d-a21675737bc5" providerId="ADAL" clId="{B1D43A75-6AD4-4167-A650-7E69F9FBF595}" dt="2023-10-16T01:50:06.915" v="655" actId="478"/>
          <ac:spMkLst>
            <pc:docMk/>
            <pc:sldMk cId="2808992108" sldId="336"/>
            <ac:spMk id="6" creationId="{12279FD4-840C-D548-313E-0814E12B9E4A}"/>
          </ac:spMkLst>
        </pc:spChg>
        <pc:picChg chg="del">
          <ac:chgData name="Yoder, Jason" userId="28f4d4d8-da04-4f86-b14d-a21675737bc5" providerId="ADAL" clId="{B1D43A75-6AD4-4167-A650-7E69F9FBF595}" dt="2023-10-16T01:49:57.660" v="653" actId="478"/>
          <ac:picMkLst>
            <pc:docMk/>
            <pc:sldMk cId="2808992108" sldId="336"/>
            <ac:picMk id="5" creationId="{C919835D-657C-8DA8-81AF-8C6263D50E7F}"/>
          </ac:picMkLst>
        </pc:picChg>
        <pc:picChg chg="add mod">
          <ac:chgData name="Yoder, Jason" userId="28f4d4d8-da04-4f86-b14d-a21675737bc5" providerId="ADAL" clId="{B1D43A75-6AD4-4167-A650-7E69F9FBF595}" dt="2023-10-16T01:50:16.803" v="660" actId="1076"/>
          <ac:picMkLst>
            <pc:docMk/>
            <pc:sldMk cId="2808992108" sldId="336"/>
            <ac:picMk id="8" creationId="{0B87344A-C2D1-FC53-E136-0EEE40F23618}"/>
          </ac:picMkLst>
        </pc:picChg>
      </pc:sldChg>
      <pc:sldChg chg="addSp modSp mod">
        <pc:chgData name="Yoder, Jason" userId="28f4d4d8-da04-4f86-b14d-a21675737bc5" providerId="ADAL" clId="{B1D43A75-6AD4-4167-A650-7E69F9FBF595}" dt="2023-10-16T01:48:30.980" v="636" actId="1076"/>
        <pc:sldMkLst>
          <pc:docMk/>
          <pc:sldMk cId="1678538564" sldId="341"/>
        </pc:sldMkLst>
        <pc:spChg chg="mod">
          <ac:chgData name="Yoder, Jason" userId="28f4d4d8-da04-4f86-b14d-a21675737bc5" providerId="ADAL" clId="{B1D43A75-6AD4-4167-A650-7E69F9FBF595}" dt="2023-10-16T01:48:27.406" v="635" actId="14100"/>
          <ac:spMkLst>
            <pc:docMk/>
            <pc:sldMk cId="1678538564" sldId="341"/>
            <ac:spMk id="2" creationId="{00000000-0000-0000-0000-000000000000}"/>
          </ac:spMkLst>
        </pc:spChg>
        <pc:picChg chg="add mod">
          <ac:chgData name="Yoder, Jason" userId="28f4d4d8-da04-4f86-b14d-a21675737bc5" providerId="ADAL" clId="{B1D43A75-6AD4-4167-A650-7E69F9FBF595}" dt="2023-10-16T01:48:30.980" v="636" actId="1076"/>
          <ac:picMkLst>
            <pc:docMk/>
            <pc:sldMk cId="1678538564" sldId="341"/>
            <ac:picMk id="4" creationId="{F3BA576A-037E-6236-4AA4-673AEB785794}"/>
          </ac:picMkLst>
        </pc:picChg>
        <pc:picChg chg="add mod modCrop">
          <ac:chgData name="Yoder, Jason" userId="28f4d4d8-da04-4f86-b14d-a21675737bc5" providerId="ADAL" clId="{B1D43A75-6AD4-4167-A650-7E69F9FBF595}" dt="2023-10-16T01:48:22.196" v="634" actId="732"/>
          <ac:picMkLst>
            <pc:docMk/>
            <pc:sldMk cId="1678538564" sldId="341"/>
            <ac:picMk id="6" creationId="{ABABD78C-7103-9F49-F32A-D4B0F33704E7}"/>
          </ac:picMkLst>
        </pc:picChg>
      </pc:sldChg>
      <pc:sldChg chg="mod modShow">
        <pc:chgData name="Yoder, Jason" userId="28f4d4d8-da04-4f86-b14d-a21675737bc5" providerId="ADAL" clId="{B1D43A75-6AD4-4167-A650-7E69F9FBF595}" dt="2023-10-16T01:48:55.152" v="647" actId="729"/>
        <pc:sldMkLst>
          <pc:docMk/>
          <pc:sldMk cId="1929454314" sldId="342"/>
        </pc:sldMkLst>
      </pc:sldChg>
      <pc:sldChg chg="addSp delSp modSp new mod modNotesTx">
        <pc:chgData name="Yoder, Jason" userId="28f4d4d8-da04-4f86-b14d-a21675737bc5" providerId="ADAL" clId="{B1D43A75-6AD4-4167-A650-7E69F9FBF595}" dt="2023-10-16T00:44:30.423" v="615" actId="20577"/>
        <pc:sldMkLst>
          <pc:docMk/>
          <pc:sldMk cId="1452699708" sldId="343"/>
        </pc:sldMkLst>
        <pc:spChg chg="mod">
          <ac:chgData name="Yoder, Jason" userId="28f4d4d8-da04-4f86-b14d-a21675737bc5" providerId="ADAL" clId="{B1D43A75-6AD4-4167-A650-7E69F9FBF595}" dt="2023-10-16T00:40:54.249" v="58" actId="1076"/>
          <ac:spMkLst>
            <pc:docMk/>
            <pc:sldMk cId="1452699708" sldId="343"/>
            <ac:spMk id="2" creationId="{FFE723EE-6F48-98D0-2E8C-6BD245FD164D}"/>
          </ac:spMkLst>
        </pc:spChg>
        <pc:spChg chg="del">
          <ac:chgData name="Yoder, Jason" userId="28f4d4d8-da04-4f86-b14d-a21675737bc5" providerId="ADAL" clId="{B1D43A75-6AD4-4167-A650-7E69F9FBF595}" dt="2023-10-16T00:38:50.598" v="13" actId="478"/>
          <ac:spMkLst>
            <pc:docMk/>
            <pc:sldMk cId="1452699708" sldId="343"/>
            <ac:spMk id="3" creationId="{ED7674DE-1DB6-B6DF-3E33-DE26E386837E}"/>
          </ac:spMkLst>
        </pc:spChg>
        <pc:spChg chg="add mod">
          <ac:chgData name="Yoder, Jason" userId="28f4d4d8-da04-4f86-b14d-a21675737bc5" providerId="ADAL" clId="{B1D43A75-6AD4-4167-A650-7E69F9FBF595}" dt="2023-10-16T00:41:26.081" v="68" actId="1076"/>
          <ac:spMkLst>
            <pc:docMk/>
            <pc:sldMk cId="1452699708" sldId="343"/>
            <ac:spMk id="7" creationId="{C1745302-9E59-0F7F-1EBB-DB688A5EF2D1}"/>
          </ac:spMkLst>
        </pc:spChg>
        <pc:picChg chg="add del mod">
          <ac:chgData name="Yoder, Jason" userId="28f4d4d8-da04-4f86-b14d-a21675737bc5" providerId="ADAL" clId="{B1D43A75-6AD4-4167-A650-7E69F9FBF595}" dt="2023-10-16T00:39:41.827" v="39" actId="478"/>
          <ac:picMkLst>
            <pc:docMk/>
            <pc:sldMk cId="1452699708" sldId="343"/>
            <ac:picMk id="5" creationId="{1B723502-DDC5-6622-34CD-47B9A34FED21}"/>
          </ac:picMkLst>
        </pc:picChg>
        <pc:picChg chg="add mod">
          <ac:chgData name="Yoder, Jason" userId="28f4d4d8-da04-4f86-b14d-a21675737bc5" providerId="ADAL" clId="{B1D43A75-6AD4-4167-A650-7E69F9FBF595}" dt="2023-10-16T00:40:55.666" v="59" actId="1076"/>
          <ac:picMkLst>
            <pc:docMk/>
            <pc:sldMk cId="1452699708" sldId="343"/>
            <ac:picMk id="9" creationId="{B9622E93-0F20-E8A0-8B98-C6D68C2B56AD}"/>
          </ac:picMkLst>
        </pc:picChg>
        <pc:picChg chg="add mod">
          <ac:chgData name="Yoder, Jason" userId="28f4d4d8-da04-4f86-b14d-a21675737bc5" providerId="ADAL" clId="{B1D43A75-6AD4-4167-A650-7E69F9FBF595}" dt="2023-10-16T00:41:15.768" v="67" actId="1076"/>
          <ac:picMkLst>
            <pc:docMk/>
            <pc:sldMk cId="1452699708" sldId="343"/>
            <ac:picMk id="11" creationId="{9AEF6851-404B-4BC1-8092-166C5B628DF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2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9396" y="2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68AFFCC9-E980-4A2E-8F84-91052C1F2C22}" type="datetime1">
              <a:rPr lang="en-US"/>
              <a:pPr/>
              <a:t>4/21/2025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2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9396" y="8829123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F41AE4A4-4012-4846-B3D6-5232032A83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2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903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C4411CED-79EF-4046-B79B-F8927B54B6B0}" type="datetime1">
              <a:rPr lang="en-US"/>
              <a:pPr/>
              <a:t>4/21/2025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795" tIns="44898" rIns="89795" bIns="4489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8482" y="4416100"/>
            <a:ext cx="5504853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2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903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36B4252A-5ADE-4726-AF7E-E9EADC640C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03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E80923-F7EC-45E2-B35F-158817089866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50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E5DC-7A70-4CAB-B8CA-FD7CFBA6DDCF}" type="datetime1">
              <a:rPr lang="en-US" smtClean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79A9-3DEE-405E-A3ED-1337E6526E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6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8A64-F6CF-4D4F-A14E-4E9A6689521C}" type="datetime1">
              <a:rPr lang="en-US" smtClean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06D9-6568-4CC7-A897-8E442FE2D5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5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961FD-7946-4EF3-8B09-2E96C5099CE1}" type="datetime1">
              <a:rPr lang="en-US" smtClean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5F2C-5211-44E5-BB1B-6C1BB3133E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9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03A8-3A50-4824-93B1-5AB2817A85E6}" type="datetime1">
              <a:rPr lang="en-US" smtClean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FD1A-4189-457E-B97C-F61512EFD4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78C3-2E3E-4EDD-A8FC-A11FEA9CDF04}" type="datetime1">
              <a:rPr lang="en-US" smtClean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0310-F82F-4A8F-9F78-25E7EF6436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6738-AE48-490E-BA60-16B31C3E5798}" type="datetime1">
              <a:rPr lang="en-US" smtClean="0"/>
              <a:pPr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2F2D-BD7E-4068-B307-13356AE7A8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7309-80BC-4890-B91A-AB9885E172E5}" type="datetime1">
              <a:rPr lang="en-US" smtClean="0"/>
              <a:pPr/>
              <a:t>4/21/2025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C143-3083-4165-877B-73F388BB2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2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6A63-0F78-4E9D-81E4-A84E1F25A0A3}" type="datetime1">
              <a:rPr lang="en-US" smtClean="0"/>
              <a:pPr/>
              <a:t>4/21/2025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45B1-AB7B-41C8-8F02-97E53B4015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3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F9E9-979C-4422-A1BB-1DC64426F0DA}" type="datetime1">
              <a:rPr lang="en-US" smtClean="0"/>
              <a:pPr/>
              <a:t>4/21/2025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4611-C3B2-4DA2-BEBE-7E1D4A958E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5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020D-910B-4676-A902-AD52382F28B6}" type="datetime1">
              <a:rPr lang="en-US" smtClean="0"/>
              <a:pPr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050B1-62D7-446A-A93A-BF045FB723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7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FF79-924D-47D6-A727-6A03000C0C91}" type="datetime1">
              <a:rPr lang="en-US" smtClean="0"/>
              <a:pPr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942E-C3EC-459D-A3C4-71A098A98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5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E304D-C692-4D58-A925-D35D66927263}" type="datetime1">
              <a:rPr lang="en-US" smtClean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AF9C-A98B-4538-9C1F-470DAC7B20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2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0" r:id="rId1"/>
    <p:sldLayoutId id="2147484631" r:id="rId2"/>
    <p:sldLayoutId id="2147484632" r:id="rId3"/>
    <p:sldLayoutId id="2147484633" r:id="rId4"/>
    <p:sldLayoutId id="2147484634" r:id="rId5"/>
    <p:sldLayoutId id="2147484635" r:id="rId6"/>
    <p:sldLayoutId id="2147484636" r:id="rId7"/>
    <p:sldLayoutId id="2147484637" r:id="rId8"/>
    <p:sldLayoutId id="2147484638" r:id="rId9"/>
    <p:sldLayoutId id="2147484639" r:id="rId10"/>
    <p:sldLayoutId id="214748464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google.com/spreadsheets/d/1B26gr2dff9sHD9c6V-wobnzmtHhlOW47XuqyXpQ77ys/edit#gid=96826446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ijivbI3NN0c7EPgrBemk0Ck6vr7J7F6-N3i_qPDU5RY/edit" TargetMode="External"/><Relationship Id="rId2" Type="http://schemas.openxmlformats.org/officeDocument/2006/relationships/hyperlink" Target="https://docs.google.com/document/d/1vQHEsOhXYRu9CWgSLveeWYdSdaLJ8-A9XXLQOlgPlvM/ed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youtu.be/NVFNg7ysCg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youtu.be/_777kvznYC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85800" y="1433168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 dirty="0"/>
              <a:t>CSSE 220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5363" name="Rectangle 2"/>
          <p:cNvSpPr>
            <a:spLocks noGrp="1"/>
          </p:cNvSpPr>
          <p:nvPr>
            <p:ph type="subTitle" idx="1"/>
          </p:nvPr>
        </p:nvSpPr>
        <p:spPr>
          <a:xfrm>
            <a:off x="1371600" y="3188943"/>
            <a:ext cx="6400800" cy="1752600"/>
          </a:xfrm>
        </p:spPr>
        <p:txBody>
          <a:bodyPr>
            <a:normAutofit/>
          </a:bodyPr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Main Game Loop with Timers 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File IO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Exception Introduction</a:t>
            </a:r>
          </a:p>
          <a:p>
            <a:pPr>
              <a:lnSpc>
                <a:spcPct val="90000"/>
              </a:lnSpc>
            </a:pPr>
            <a:endParaRPr lang="en-US" sz="25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7E60BA-5DEC-1B43-BB52-2CE03C09390A}"/>
              </a:ext>
            </a:extLst>
          </p:cNvPr>
          <p:cNvSpPr/>
          <p:nvPr/>
        </p:nvSpPr>
        <p:spPr>
          <a:xfrm>
            <a:off x="381000" y="4725242"/>
            <a:ext cx="8534400" cy="190415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PracticeEventBasedGameLoop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PracticeEventBasedGameLoopSolution</a:t>
            </a:r>
            <a:endParaRPr lang="en-US" sz="2400" i="1" dirty="0"/>
          </a:p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Quiz</a:t>
            </a:r>
            <a:r>
              <a:rPr lang="en-US" sz="2400" dirty="0">
                <a:solidFill>
                  <a:srgbClr val="FFFFFF"/>
                </a:solidFill>
              </a:rPr>
              <a:t> for today 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EventBasedGameLoopQuiz</a:t>
            </a:r>
            <a:endParaRPr lang="en-US" sz="24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43667B-55C1-C878-ABB6-3400CAA80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599" y="1015626"/>
            <a:ext cx="2429435" cy="2103869"/>
          </a:xfrm>
          <a:prstGeom prst="rect">
            <a:avLst/>
          </a:prstGeom>
        </p:spPr>
      </p:pic>
      <p:sp>
        <p:nvSpPr>
          <p:cNvPr id="6" name="Shape 54">
            <a:extLst>
              <a:ext uri="{FF2B5EF4-FFF2-40B4-BE49-F238E27FC236}">
                <a16:creationId xmlns:a16="http://schemas.microsoft.com/office/drawing/2014/main" id="{62837D75-1A94-944D-39AC-6FD692005EFA}"/>
              </a:ext>
            </a:extLst>
          </p:cNvPr>
          <p:cNvSpPr/>
          <p:nvPr/>
        </p:nvSpPr>
        <p:spPr>
          <a:xfrm>
            <a:off x="5539154" y="209686"/>
            <a:ext cx="3346430" cy="738664"/>
          </a:xfrm>
          <a:prstGeom prst="rect">
            <a:avLst/>
          </a:prstGeom>
          <a:solidFill>
            <a:srgbClr val="9BBB59"/>
          </a:solidFill>
          <a:ln w="25400" cap="rnd">
            <a:solidFill>
              <a:srgbClr val="718841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sz="2400" i="1" dirty="0">
                <a:solidFill>
                  <a:srgbClr val="FFFFFF"/>
                </a:solidFill>
              </a:rPr>
              <a:t> Attendance password    </a:t>
            </a:r>
          </a:p>
          <a:p>
            <a:pPr lvl="0"/>
            <a:r>
              <a:rPr lang="en-US" sz="2400" i="1" dirty="0">
                <a:solidFill>
                  <a:srgbClr val="FFFFFF"/>
                </a:solidFill>
              </a:rPr>
              <a:t> is written on the board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Final Project Preparation/Kickoff</a:t>
            </a:r>
          </a:p>
          <a:p>
            <a:pPr lvl="1"/>
            <a:r>
              <a:rPr lang="en-US"/>
              <a:t>Learn how to avoid common project errors</a:t>
            </a:r>
          </a:p>
          <a:p>
            <a:pPr lvl="1"/>
            <a:r>
              <a:rPr lang="en-US"/>
              <a:t>Learn how to setup a timer to create events</a:t>
            </a:r>
          </a:p>
          <a:p>
            <a:pPr lvl="2"/>
            <a:r>
              <a:rPr lang="en-US"/>
              <a:t>Practice with live-coding</a:t>
            </a:r>
          </a:p>
          <a:p>
            <a:pPr lvl="1"/>
            <a:r>
              <a:rPr lang="en-US"/>
              <a:t>Practice interaction between game elements</a:t>
            </a:r>
          </a:p>
          <a:p>
            <a:pPr lvl="1"/>
            <a:r>
              <a:rPr lang="en-US"/>
              <a:t>Learn how to read and write from files</a:t>
            </a:r>
          </a:p>
          <a:p>
            <a:pPr lvl="2"/>
            <a:r>
              <a:rPr lang="en-US"/>
              <a:t>Practice with live-coding</a:t>
            </a:r>
          </a:p>
          <a:p>
            <a:pPr lvl="2"/>
            <a:r>
              <a:rPr lang="en-US"/>
              <a:t>Required for Milestone 1</a:t>
            </a:r>
          </a:p>
        </p:txBody>
      </p:sp>
    </p:spTree>
    <p:extLst>
      <p:ext uri="{BB962C8B-B14F-4D97-AF65-F5344CB8AC3E}">
        <p14:creationId xmlns:p14="http://schemas.microsoft.com/office/powerpoint/2010/main" val="1412677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12" y="26756"/>
            <a:ext cx="3477126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Final Project 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9756"/>
            <a:ext cx="8229600" cy="5014476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Spring 24 Team Sheet: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hlinkClick r:id="rId2"/>
              </a:rPr>
              <a:t>https://docs.google.com/spreadsheets/d/1B26gr2dff9sHD9c6V-wobnzmtHhlOW47XuqyXpQ77ys/edit#gid=968264463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17E757-D7C5-51B3-F0DB-DAFC413CB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770" y="102112"/>
            <a:ext cx="3633536" cy="222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964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8229600" cy="782320"/>
          </a:xfrm>
        </p:spPr>
        <p:txBody>
          <a:bodyPr/>
          <a:lstStyle/>
          <a:p>
            <a:r>
              <a:rPr lang="en-US" dirty="0"/>
              <a:t>Final Project Introduction - 01</a:t>
            </a:r>
          </a:p>
        </p:txBody>
      </p:sp>
    </p:spTree>
    <p:extLst>
      <p:ext uri="{BB962C8B-B14F-4D97-AF65-F5344CB8AC3E}">
        <p14:creationId xmlns:p14="http://schemas.microsoft.com/office/powerpoint/2010/main" val="1678538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8229600" cy="782320"/>
          </a:xfrm>
        </p:spPr>
        <p:txBody>
          <a:bodyPr/>
          <a:lstStyle/>
          <a:p>
            <a:r>
              <a:rPr lang="en-US" dirty="0"/>
              <a:t>Final Project Introduction - 02</a:t>
            </a:r>
          </a:p>
        </p:txBody>
      </p:sp>
    </p:spTree>
    <p:extLst>
      <p:ext uri="{BB962C8B-B14F-4D97-AF65-F5344CB8AC3E}">
        <p14:creationId xmlns:p14="http://schemas.microsoft.com/office/powerpoint/2010/main" val="542567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BA00FB1-6EF1-2542-4E10-6931AEC84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CB90B-7D1D-8E47-6C81-BDAEF4009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0"/>
            <a:ext cx="8229600" cy="782320"/>
          </a:xfrm>
        </p:spPr>
        <p:txBody>
          <a:bodyPr/>
          <a:lstStyle/>
          <a:p>
            <a:r>
              <a:rPr lang="en-US" dirty="0"/>
              <a:t>Final Project Introduction - 03</a:t>
            </a:r>
          </a:p>
        </p:txBody>
      </p:sp>
    </p:spTree>
    <p:extLst>
      <p:ext uri="{BB962C8B-B14F-4D97-AF65-F5344CB8AC3E}">
        <p14:creationId xmlns:p14="http://schemas.microsoft.com/office/powerpoint/2010/main" val="2373562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628A5-0DEC-1EA9-1950-2FBBBC0DD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Project Specifications (Link on Moodle)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6827D-9B94-60EB-24C5-FE003D6BB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Jetpack Joyride Game Specification</a:t>
            </a:r>
            <a:endParaRPr lang="en-US" dirty="0"/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CSSE220 Genetic Algorithm Research Project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87344A-C2D1-FC53-E136-0EEE40F23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902" y="2124199"/>
            <a:ext cx="4279538" cy="303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92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84159E-3042-D814-0683-4FC07015CDE2}"/>
              </a:ext>
            </a:extLst>
          </p:cNvPr>
          <p:cNvSpPr txBox="1"/>
          <p:nvPr/>
        </p:nvSpPr>
        <p:spPr>
          <a:xfrm>
            <a:off x="2286000" y="611961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https://youtu.be/NVFNg7ysCgg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AC2628-2699-3B0A-47B8-14312FBC2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758" y="355861"/>
            <a:ext cx="6506483" cy="53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168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6C104F-316F-2306-8A21-8AB8C284F87E}"/>
              </a:ext>
            </a:extLst>
          </p:cNvPr>
          <p:cNvSpPr txBox="1"/>
          <p:nvPr/>
        </p:nvSpPr>
        <p:spPr>
          <a:xfrm>
            <a:off x="2519680" y="579823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https://youtu.be/_777kvznYCA</a:t>
            </a:r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8935AC-E691-CEFB-B8DB-AB3241279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45" y="133609"/>
            <a:ext cx="7268589" cy="53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323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0f9cb1-409d-4c4b-8197-1d4f7dd48124" xsi:nil="true"/>
    <lcf76f155ced4ddcb4097134ff3c332f xmlns="08600313-7276-4ca7-b5d3-7d86193ee0ac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8" ma:contentTypeDescription="Create a new document." ma:contentTypeScope="" ma:versionID="ecce54155d2ea7caa9aed06c8b6b9867">
  <xsd:schema xmlns:xsd="http://www.w3.org/2001/XMLSchema" xmlns:xs="http://www.w3.org/2001/XMLSchema" xmlns:p="http://schemas.microsoft.com/office/2006/metadata/properties" xmlns:ns2="08600313-7276-4ca7-b5d3-7d86193ee0ac" xmlns:ns3="820f9cb1-409d-4c4b-8197-1d4f7dd48124" targetNamespace="http://schemas.microsoft.com/office/2006/metadata/properties" ma:root="true" ma:fieldsID="bfd7385540b70b2fe84ac888cc214377" ns2:_="" ns3:_="">
    <xsd:import namespace="08600313-7276-4ca7-b5d3-7d86193ee0ac"/>
    <xsd:import namespace="820f9cb1-409d-4c4b-8197-1d4f7dd48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1a83542-6b13-4414-947d-2211b265f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f9cb1-409d-4c4b-8197-1d4f7dd481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e4b8413-bde8-45bb-ad7f-2c4efb398c4d}" ma:internalName="TaxCatchAll" ma:showField="CatchAllData" ma:web="820f9cb1-409d-4c4b-8197-1d4f7dd48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A7C915E-4009-47CE-94D4-97E75DE59B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9CC447-D9E4-472B-8F77-5984014F62A7}">
  <ds:schemaRefs>
    <ds:schemaRef ds:uri="08600313-7276-4ca7-b5d3-7d86193ee0ac"/>
    <ds:schemaRef ds:uri="820f9cb1-409d-4c4b-8197-1d4f7dd4812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4EB4FC6-A2A2-40B0-A84A-BBFCE3674D6D}">
  <ds:schemaRefs>
    <ds:schemaRef ds:uri="08600313-7276-4ca7-b5d3-7d86193ee0ac"/>
    <ds:schemaRef ds:uri="820f9cb1-409d-4c4b-8197-1d4f7dd4812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2449</TotalTime>
  <Words>155</Words>
  <Application>Microsoft Office PowerPoint</Application>
  <PresentationFormat>On-screen Show (4:3)</PresentationFormat>
  <Paragraphs>42</Paragraphs>
  <Slides>9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CSSE 220</vt:lpstr>
      <vt:lpstr>Objectives</vt:lpstr>
      <vt:lpstr>Final Project  Introduction</vt:lpstr>
      <vt:lpstr>Final Project Introduction - 01</vt:lpstr>
      <vt:lpstr>Final Project Introduction - 02</vt:lpstr>
      <vt:lpstr>Final Project Introduction - 03</vt:lpstr>
      <vt:lpstr>Project Specifications (Link on Moodle)</vt:lpstr>
      <vt:lpstr>PowerPoint Presentation</vt:lpstr>
      <vt:lpstr>PowerPoint Presentation</vt:lpstr>
    </vt:vector>
  </TitlesOfParts>
  <Manager/>
  <Company>RHIT CSSE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CSSE Faculty</dc:creator>
  <cp:keywords/>
  <dc:description/>
  <cp:lastModifiedBy>Yoder, Jason</cp:lastModifiedBy>
  <cp:revision>36</cp:revision>
  <cp:lastPrinted>2015-10-26T14:31:05Z</cp:lastPrinted>
  <dcterms:created xsi:type="dcterms:W3CDTF">2011-02-07T04:01:01Z</dcterms:created>
  <dcterms:modified xsi:type="dcterms:W3CDTF">2025-04-21T13:18:08Z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0x0101004285D81DBE5F5A448E892B34D6B8CF20</vt:lpwstr>
  </property>
  <property fmtid="{D5CDD505-2E9C-101B-9397-08002B2CF9AE}" pid="4" name="MediaServiceImageTags">
    <vt:lpwstr/>
  </property>
</Properties>
</file>