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73116" autoAdjust="0"/>
  </p:normalViewPr>
  <p:slideViewPr>
    <p:cSldViewPr>
      <p:cViewPr varScale="1">
        <p:scale>
          <a:sx n="61" d="100"/>
          <a:sy n="61" d="100"/>
        </p:scale>
        <p:origin x="20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F9BAD581-0D70-403C-908B-F5620B5CDE61}"/>
    <pc:docChg chg="custSel modSld">
      <pc:chgData name="Yoder, Jason" userId="28f4d4d8-da04-4f86-b14d-a21675737bc5" providerId="ADAL" clId="{F9BAD581-0D70-403C-908B-F5620B5CDE61}" dt="2023-11-21T17:22:24.580" v="2" actId="1076"/>
      <pc:docMkLst>
        <pc:docMk/>
      </pc:docMkLst>
      <pc:sldChg chg="addSp delSp modSp mod">
        <pc:chgData name="Yoder, Jason" userId="28f4d4d8-da04-4f86-b14d-a21675737bc5" providerId="ADAL" clId="{F9BAD581-0D70-403C-908B-F5620B5CDE61}" dt="2023-11-21T17:22:24.580" v="2" actId="1076"/>
        <pc:sldMkLst>
          <pc:docMk/>
          <pc:sldMk cId="2111508744" sldId="256"/>
        </pc:sldMkLst>
        <pc:picChg chg="add mod">
          <ac:chgData name="Yoder, Jason" userId="28f4d4d8-da04-4f86-b14d-a21675737bc5" providerId="ADAL" clId="{F9BAD581-0D70-403C-908B-F5620B5CDE61}" dt="2023-11-21T17:22:24.580" v="2" actId="1076"/>
          <ac:picMkLst>
            <pc:docMk/>
            <pc:sldMk cId="2111508744" sldId="256"/>
            <ac:picMk id="7" creationId="{1DB20DAE-BF31-8EB6-80FF-18265AF3D36C}"/>
          </ac:picMkLst>
        </pc:picChg>
        <pc:picChg chg="del">
          <ac:chgData name="Yoder, Jason" userId="28f4d4d8-da04-4f86-b14d-a21675737bc5" providerId="ADAL" clId="{F9BAD581-0D70-403C-908B-F5620B5CDE61}" dt="2023-11-21T17:22:21.609" v="0" actId="478"/>
          <ac:picMkLst>
            <pc:docMk/>
            <pc:sldMk cId="2111508744" sldId="256"/>
            <ac:picMk id="10" creationId="{5DBC6CA4-5A8B-1061-C755-B292992B63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coding exercise for 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7AEE-1C38-6A9A-B6B7-37FE516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20DAE-BF31-8EB6-80FF-18265AF3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47" y="4772228"/>
            <a:ext cx="2457793" cy="1381318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4D37C5E5-64A0-42CF-3A72-7A3153530378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3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4A8F-4488-8830-4DA6-E9F7D82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HW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BFBB29-E293-D324-3E6F-1E911FA0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63" y="1834942"/>
            <a:ext cx="73538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Courtesy of Dr. Hollingsworth- the diagram below might help with this problem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argest sub sequence">
            <a:extLst>
              <a:ext uri="{FF2B5EF4-FFF2-40B4-BE49-F238E27FC236}">
                <a16:creationId xmlns:a16="http://schemas.microsoft.com/office/drawing/2014/main" id="{81DA025B-86D6-5F71-BD0E-012E7449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7" y="2590800"/>
            <a:ext cx="72880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1AFBA-39D6-3F6C-9C3F-182DDD17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70" y="5133734"/>
            <a:ext cx="612543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1069</Words>
  <Application>Microsoft Office PowerPoint</Application>
  <PresentationFormat>On-screen Show (4:3)</PresentationFormat>
  <Paragraphs>148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  <vt:lpstr>Final HW Problem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77</cp:revision>
  <dcterms:created xsi:type="dcterms:W3CDTF">2014-10-07T17:13:01Z</dcterms:created>
  <dcterms:modified xsi:type="dcterms:W3CDTF">2025-04-22T13:23:47Z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