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8"/>
  </p:notesMasterIdLst>
  <p:sldIdLst>
    <p:sldId id="256" r:id="rId5"/>
    <p:sldId id="257" r:id="rId6"/>
    <p:sldId id="259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4D903-5C51-4354-91FD-01343019241C}" v="1" dt="2023-11-21T15:35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2663" autoAdjust="0"/>
  </p:normalViewPr>
  <p:slideViewPr>
    <p:cSldViewPr snapToGrid="0">
      <p:cViewPr varScale="1">
        <p:scale>
          <a:sx n="44" d="100"/>
          <a:sy n="44" d="100"/>
        </p:scale>
        <p:origin x="14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4F34D903-5C51-4354-91FD-01343019241C}"/>
    <pc:docChg chg="custSel delSld modSld">
      <pc:chgData name="Yoder, Jason" userId="28f4d4d8-da04-4f86-b14d-a21675737bc5" providerId="ADAL" clId="{4F34D903-5C51-4354-91FD-01343019241C}" dt="2023-11-21T15:36:59.521" v="24" actId="2696"/>
      <pc:docMkLst>
        <pc:docMk/>
      </pc:docMkLst>
      <pc:sldChg chg="addSp delSp modSp mod">
        <pc:chgData name="Yoder, Jason" userId="28f4d4d8-da04-4f86-b14d-a21675737bc5" providerId="ADAL" clId="{4F34D903-5C51-4354-91FD-01343019241C}" dt="2023-11-21T15:36:23.211" v="23" actId="1076"/>
        <pc:sldMkLst>
          <pc:docMk/>
          <pc:sldMk cId="475850554" sldId="256"/>
        </pc:sldMkLst>
        <pc:spChg chg="mod">
          <ac:chgData name="Yoder, Jason" userId="28f4d4d8-da04-4f86-b14d-a21675737bc5" providerId="ADAL" clId="{4F34D903-5C51-4354-91FD-01343019241C}" dt="2023-11-21T15:36:23.211" v="23" actId="1076"/>
          <ac:spMkLst>
            <pc:docMk/>
            <pc:sldMk cId="475850554" sldId="256"/>
            <ac:spMk id="3" creationId="{51854E33-332D-E678-3875-139AAF40B4A7}"/>
          </ac:spMkLst>
        </pc:spChg>
        <pc:spChg chg="add del mod">
          <ac:chgData name="Yoder, Jason" userId="28f4d4d8-da04-4f86-b14d-a21675737bc5" providerId="ADAL" clId="{4F34D903-5C51-4354-91FD-01343019241C}" dt="2023-11-21T15:35:40.723" v="4" actId="478"/>
          <ac:spMkLst>
            <pc:docMk/>
            <pc:sldMk cId="475850554" sldId="256"/>
            <ac:spMk id="6" creationId="{55D4AF07-6744-AF07-4C40-5F09BC75DD40}"/>
          </ac:spMkLst>
        </pc:spChg>
        <pc:spChg chg="mod">
          <ac:chgData name="Yoder, Jason" userId="28f4d4d8-da04-4f86-b14d-a21675737bc5" providerId="ADAL" clId="{4F34D903-5C51-4354-91FD-01343019241C}" dt="2023-11-21T15:36:12.828" v="19" actId="1076"/>
          <ac:spMkLst>
            <pc:docMk/>
            <pc:sldMk cId="475850554" sldId="256"/>
            <ac:spMk id="9219" creationId="{00000000-0000-0000-0000-000000000000}"/>
          </ac:spMkLst>
        </pc:spChg>
      </pc:sldChg>
      <pc:sldChg chg="del">
        <pc:chgData name="Yoder, Jason" userId="28f4d4d8-da04-4f86-b14d-a21675737bc5" providerId="ADAL" clId="{4F34D903-5C51-4354-91FD-01343019241C}" dt="2023-11-21T15:36:59.521" v="24" actId="2696"/>
        <pc:sldMkLst>
          <pc:docMk/>
          <pc:sldMk cId="3490648585" sldId="258"/>
        </pc:sldMkLst>
      </pc:sldChg>
    </pc:docChg>
  </pc:docChgLst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FOURTH row today (Identity Pie)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Aim to start quiz with 5+ minutes to spare in the first hour.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code the solution with them, you can intentionally leave in a bug by now initializing the HashMap and then use the debugger to trace through and see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Monday, April 21,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386031"/>
            <a:ext cx="6400800" cy="1752600"/>
          </a:xfrm>
        </p:spPr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168139"/>
            <a:ext cx="8534400" cy="243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SimpleObjectsQuiz</a:t>
            </a: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BC5C59A5-85D7-8ED1-1D8A-74AC3E0BE8FF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DAE545-BE9D-4229-851A-C94DD8292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140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16</cp:revision>
  <dcterms:created xsi:type="dcterms:W3CDTF">2011-03-10T14:54:15Z</dcterms:created>
  <dcterms:modified xsi:type="dcterms:W3CDTF">2025-04-21T13:16:57Z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