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7"/>
  </p:notesMasterIdLst>
  <p:handoutMasterIdLst>
    <p:handoutMasterId r:id="rId28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384" r:id="rId23"/>
    <p:sldId id="270" r:id="rId24"/>
    <p:sldId id="271" r:id="rId25"/>
    <p:sldId id="272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DCEC-30A4-4794-8141-6430DCF0A265}" v="3" dt="2023-11-21T15:39:4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293" autoAdjust="0"/>
  </p:normalViewPr>
  <p:slideViewPr>
    <p:cSldViewPr snapToGrid="0">
      <p:cViewPr varScale="1">
        <p:scale>
          <a:sx n="68" d="100"/>
          <a:sy n="68" d="100"/>
        </p:scale>
        <p:origin x="18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3E6DCEC-30A4-4794-8141-6430DCF0A265}"/>
    <pc:docChg chg="undo custSel addSld modSld">
      <pc:chgData name="Yoder, Jason" userId="28f4d4d8-da04-4f86-b14d-a21675737bc5" providerId="ADAL" clId="{03E6DCEC-30A4-4794-8141-6430DCF0A265}" dt="2023-11-21T15:46:31.032" v="276" actId="20577"/>
      <pc:docMkLst>
        <pc:docMk/>
      </pc:docMkLst>
      <pc:sldChg chg="addSp modSp add mod modNotesTx">
        <pc:chgData name="Yoder, Jason" userId="28f4d4d8-da04-4f86-b14d-a21675737bc5" providerId="ADAL" clId="{03E6DCEC-30A4-4794-8141-6430DCF0A265}" dt="2023-11-21T15:46:31.032" v="276" actId="20577"/>
        <pc:sldMkLst>
          <pc:docMk/>
          <pc:sldMk cId="3490648585" sldId="258"/>
        </pc:sldMkLst>
        <pc:spChg chg="mod">
          <ac:chgData name="Yoder, Jason" userId="28f4d4d8-da04-4f86-b14d-a21675737bc5" providerId="ADAL" clId="{03E6DCEC-30A4-4794-8141-6430DCF0A265}" dt="2023-11-21T15:45:24.787" v="221" actId="1076"/>
          <ac:spMkLst>
            <pc:docMk/>
            <pc:sldMk cId="3490648585" sldId="258"/>
            <ac:spMk id="2" creationId="{00000000-0000-0000-0000-000000000000}"/>
          </ac:spMkLst>
        </pc:spChg>
        <pc:spChg chg="mod">
          <ac:chgData name="Yoder, Jason" userId="28f4d4d8-da04-4f86-b14d-a21675737bc5" providerId="ADAL" clId="{03E6DCEC-30A4-4794-8141-6430DCF0A265}" dt="2023-11-21T15:46:31.032" v="276" actId="20577"/>
          <ac:spMkLst>
            <pc:docMk/>
            <pc:sldMk cId="3490648585" sldId="258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44:46.644" v="217" actId="20577"/>
          <ac:spMkLst>
            <pc:docMk/>
            <pc:sldMk cId="3490648585" sldId="258"/>
            <ac:spMk id="5" creationId="{B38A22DE-EAA2-2A6E-6B36-6CB57326C225}"/>
          </ac:spMkLst>
        </pc:spChg>
        <pc:picChg chg="mod">
          <ac:chgData name="Yoder, Jason" userId="28f4d4d8-da04-4f86-b14d-a21675737bc5" providerId="ADAL" clId="{03E6DCEC-30A4-4794-8141-6430DCF0A265}" dt="2023-11-21T15:45:26.906" v="222" actId="1076"/>
          <ac:picMkLst>
            <pc:docMk/>
            <pc:sldMk cId="3490648585" sldId="258"/>
            <ac:picMk id="4" creationId="{8EAB44CF-A3F6-4B4C-BC3A-0AA56C34627F}"/>
          </ac:picMkLst>
        </pc:picChg>
      </pc:sldChg>
      <pc:sldChg chg="addSp delSp modSp mod modNotesTx">
        <pc:chgData name="Yoder, Jason" userId="28f4d4d8-da04-4f86-b14d-a21675737bc5" providerId="ADAL" clId="{03E6DCEC-30A4-4794-8141-6430DCF0A265}" dt="2023-11-21T15:31:21.972" v="48" actId="1076"/>
        <pc:sldMkLst>
          <pc:docMk/>
          <pc:sldMk cId="3104463201" sldId="300"/>
        </pc:sldMkLst>
        <pc:spChg chg="del mod">
          <ac:chgData name="Yoder, Jason" userId="28f4d4d8-da04-4f86-b14d-a21675737bc5" providerId="ADAL" clId="{03E6DCEC-30A4-4794-8141-6430DCF0A265}" dt="2023-11-21T15:31:18.859" v="47" actId="478"/>
          <ac:spMkLst>
            <pc:docMk/>
            <pc:sldMk cId="3104463201" sldId="300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31:21.972" v="48" actId="1076"/>
          <ac:spMkLst>
            <pc:docMk/>
            <pc:sldMk cId="3104463201" sldId="300"/>
            <ac:spMk id="8" creationId="{55D4AF07-6744-AF07-4C40-5F09BC75DD40}"/>
          </ac:spMkLst>
        </pc:spChg>
      </pc:sldChg>
      <pc:sldChg chg="addSp modSp mod">
        <pc:chgData name="Yoder, Jason" userId="28f4d4d8-da04-4f86-b14d-a21675737bc5" providerId="ADAL" clId="{03E6DCEC-30A4-4794-8141-6430DCF0A265}" dt="2023-11-21T15:34:23.740" v="61" actId="1076"/>
        <pc:sldMkLst>
          <pc:docMk/>
          <pc:sldMk cId="232014179" sldId="382"/>
        </pc:sldMkLst>
        <pc:picChg chg="add mod">
          <ac:chgData name="Yoder, Jason" userId="28f4d4d8-da04-4f86-b14d-a21675737bc5" providerId="ADAL" clId="{03E6DCEC-30A4-4794-8141-6430DCF0A265}" dt="2023-11-21T15:34:23.740" v="61" actId="1076"/>
          <ac:picMkLst>
            <pc:docMk/>
            <pc:sldMk cId="232014179" sldId="382"/>
            <ac:picMk id="4" creationId="{44633198-4935-3084-822F-ABFCAB84F476}"/>
          </ac:picMkLst>
        </pc:picChg>
      </pc:sldChg>
      <pc:sldChg chg="addSp modSp mod">
        <pc:chgData name="Yoder, Jason" userId="28f4d4d8-da04-4f86-b14d-a21675737bc5" providerId="ADAL" clId="{03E6DCEC-30A4-4794-8141-6430DCF0A265}" dt="2023-11-21T15:34:05.061" v="59" actId="1076"/>
        <pc:sldMkLst>
          <pc:docMk/>
          <pc:sldMk cId="1141889518" sldId="383"/>
        </pc:sldMkLst>
        <pc:spChg chg="mod">
          <ac:chgData name="Yoder, Jason" userId="28f4d4d8-da04-4f86-b14d-a21675737bc5" providerId="ADAL" clId="{03E6DCEC-30A4-4794-8141-6430DCF0A265}" dt="2023-11-21T15:34:00.084" v="55" actId="14100"/>
          <ac:spMkLst>
            <pc:docMk/>
            <pc:sldMk cId="1141889518" sldId="383"/>
            <ac:spMk id="2" creationId="{0EAA58DD-CAF7-2612-ED73-C6C3BC806757}"/>
          </ac:spMkLst>
        </pc:spChg>
        <pc:picChg chg="add mod">
          <ac:chgData name="Yoder, Jason" userId="28f4d4d8-da04-4f86-b14d-a21675737bc5" providerId="ADAL" clId="{03E6DCEC-30A4-4794-8141-6430DCF0A265}" dt="2023-11-21T15:34:01.028" v="56" actId="1076"/>
          <ac:picMkLst>
            <pc:docMk/>
            <pc:sldMk cId="1141889518" sldId="383"/>
            <ac:picMk id="4" creationId="{6959979C-3053-5644-2E76-565B470D1D89}"/>
          </ac:picMkLst>
        </pc:picChg>
        <pc:picChg chg="add mod">
          <ac:chgData name="Yoder, Jason" userId="28f4d4d8-da04-4f86-b14d-a21675737bc5" providerId="ADAL" clId="{03E6DCEC-30A4-4794-8141-6430DCF0A265}" dt="2023-11-21T15:34:05.061" v="59" actId="1076"/>
          <ac:picMkLst>
            <pc:docMk/>
            <pc:sldMk cId="1141889518" sldId="383"/>
            <ac:picMk id="8" creationId="{1424ACDD-4614-947A-6E98-32CB2A29D0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37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3825 160 24575,'-8'-6'0,"1"0"0,-1 1 0,0 0 0,0 0 0,0 1 0,-1 0 0,0 0 0,1 1 0,-17-3 0,-12-2 0,-41-2 0,16 2 0,-216-32 0,-557-5 0,404 44 0,-277 5 0,545 4 0,1 7 0,-236 54 0,374-63 0,1 1 0,1 1 0,-1 2 0,-41 22 0,37-19 0,0-1 0,-1-1 0,-50 12 0,44-14 0,0 1 0,-33 16 0,59-22 0,0 0 0,0 1 0,0 0 0,1 0 0,0 1 0,0 0 0,0 0 0,1 1 0,0-1 0,0 1 0,0 1 0,1-1 0,0 1 0,1 0 0,-1 0 0,2 1 0,-1-1 0,1 1 0,1-1 0,-4 15 0,5-11 0,0-1 0,0 1 0,1 0 0,1-1 0,0 1 0,0-1 0,1 1 0,1-1 0,0 0 0,0 1 0,1-1 0,1-1 0,0 1 0,0-1 0,12 17 0,-2-7 0,2-1 0,0 0 0,1-1 0,0-1 0,42 28 0,114 58 0,196 74 0,-331-159 0,88 33 0,198 51 0,-179-60 0,225 43 0,8-29 0,77-24 0,0-33 0,-217-2 0,-157 2 0,260-5 0,-235-1 0,125-24 0,144-57 0,-247 56 0,120-34 0,130-30 0,-175 40 0,-17 4 0,-170 48 0,0 0 0,-1-1 0,1-1 0,30-15 0,-42 19 0,-1-1 0,1-1 0,-1 1 0,1-1 0,-1 1 0,0-1 0,-1 0 0,1-1 0,-1 1 0,0-1 0,0 1 0,0-1 0,0 0 0,-1 0 0,0 0 0,0 0 0,0-1 0,-1 1 0,2-10 0,-2 3 0,0 0 0,-1 0 0,0 0 0,-1 0 0,0 0 0,-1 0 0,0 0 0,-1 0 0,-7-19 0,2 14 0,0 0 0,-1 1 0,0 0 0,-1 0 0,-22-24 0,3 10 0,-1 1 0,-1 1 0,-1 2 0,-2 2 0,-36-21 0,8 9 0,-1 4 0,-2 2 0,-1 4 0,0 2 0,-105-23 0,67 27 0,0 5 0,-1 4 0,-114 3 0,-325 15-1365,512-7-5461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38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2575 128 24575,'-12'-1'0,"0"0"0,0-1 0,1 0 0,-1-1 0,-14-6 0,-18-4 0,-50-3 0,-1 5 0,-167 0 0,48 4 0,-59-15 0,-246-8 0,461 31 0,-209 5 0,193-1 0,-117 24 0,161-24 0,0 2 0,1 1 0,-1 2 0,2 1 0,-1 0 0,2 3 0,-33 19 0,46-23 0,1-1 0,0 2 0,1-1 0,0 2 0,-19 23 0,25-27 0,2 0 0,-1 0 0,1 0 0,0 0 0,1 1 0,0-1 0,0 1 0,1 0 0,0 0 0,0 0 0,1 0 0,0 11 0,1-9 0,0 0 0,0 0 0,2 0 0,-1 0 0,1 0 0,1 0 0,0 0 0,0 0 0,1-1 0,0 0 0,1 1 0,1-2 0,-1 1 0,1-1 0,1 0 0,0 0 0,0 0 0,1-1 0,0 0 0,0-1 0,1 0 0,-1 0 0,17 8 0,17 10 0,1-2 0,56 20 0,101 28 0,-147-53 0,67 18 0,1-5 0,2-5 0,236 17 0,382-31 0,-633-13 0,-83-1 0,-1 0 0,1-1 0,-1-1 0,1-2 0,-1 0 0,-1-2 0,0 0 0,0-2 0,0 0 0,-1-2 0,-1 0 0,0-1 0,-1-1 0,0-2 0,-1 0 0,-1 0 0,0-2 0,-2 0 0,0-1 0,-1-1 0,0 0 0,12-26 0,-18 28 0,-1-1 0,-1 1 0,-1-1 0,-1-1 0,0 1 0,-2-1 0,0 0 0,-1 0 0,-1 0 0,-2-26 0,0 39 0,0-1 0,-1 1 0,0-1 0,-1 1 0,1 0 0,-1 0 0,-1 0 0,1 0 0,-1 1 0,0-1 0,-1 1 0,0 0 0,0 0 0,0 1 0,0-1 0,-1 1 0,0 0 0,0 1 0,0-1 0,-14-6 0,-9-4 0,-1 2 0,0 0 0,-47-11 0,68 21 0,-78-20-273,-2 4 0,0 4 0,0 4 0,-171 1 0,200 11-6553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41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2014 108 24575,'-1314'0'0,"1270"3"0,0 1 0,1 2 0,-1 3 0,2 1 0,-72 26 0,82-24 0,0 0 0,0 2 0,2 1 0,0 2 0,0 1 0,-32 26 0,51-35 0,1 0 0,0 0 0,1 1 0,0 1 0,1-1 0,0 1 0,0 1 0,1 0 0,1 0 0,0 0 0,0 1 0,2 0 0,-1 0 0,2 0 0,-1 0 0,2 0 0,0 1 0,0 19 0,1-19 0,2 0 0,-1 0 0,2 0 0,0 0 0,1 0 0,8 26 0,-7-31 0,0 0 0,1-1 0,0 0 0,0 0 0,1 0 0,0 0 0,0-1 0,0 0 0,1-1 0,0 1 0,12 7 0,-4-4 0,1-1 0,-1-1 0,2-1 0,-1 0 0,1-1 0,0 0 0,29 5 0,131 9 0,-93-13 0,31 4 0,-36-5 0,-1 4 0,97 24 0,-25 2 0,1-6 0,275 17 0,316-35 0,-547-13 0,122-21 0,-201 11 0,438-21 0,-510 32 0,36 0 0,129-16 0,-184 12 0,0-1 0,-1-1 0,1-1 0,-2-2 0,1 0 0,-1-1 0,-1-1 0,0-2 0,30-20 0,-31 17 0,0-1 0,34-36 0,-49 45 0,0 0 0,0 0 0,-1 0 0,0 0 0,0-1 0,-1 0 0,-1 0 0,1 0 0,-1 0 0,-1-1 0,3-12 0,-3 1 0,1-1 0,-2 0 0,-1 0 0,-1 1 0,-1-1 0,0 0 0,-8-26 0,7 38 0,0-1 0,-1 1 0,0 0 0,0 0 0,-1 1 0,0 0 0,-1-1 0,0 2 0,-1-1 0,0 1 0,0 0 0,-1 0 0,0 1 0,0 0 0,0 0 0,-16-8 0,5 5 0,-1 1 0,0 2 0,0 0 0,-1 1 0,1 1 0,-23-3 0,-132-7 0,116 12 0,-8-1 0,-299-29 0,28-25 0,-41-6 0,253 48 0,-133 2 0,-6 15 0,-159-1 0,155-31-1365,190 19-5461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45.8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3360 128 24575,'-174'2'0,"-252"-11"0,137-35 0,38 3 0,-273 7 0,330 33 0,-219 9 0,374-4 0,1 1 0,0 3 0,0 0 0,0 3 0,1 1 0,1 2 0,0 1 0,-53 32 0,56-30 0,-1-1 0,-62 19 0,60-24 0,1 3 0,-53 26 0,51-19 0,-63 26 0,83-40 0,1 1 0,0 0 0,0 1 0,1 0 0,0 1 0,0 1 0,1 0 0,1 1 0,0 1 0,-21 27 0,27-31 0,0 1 0,1 0 0,0 1 0,1-1 0,0 1 0,1 0 0,0 0 0,1 1 0,0-1 0,0 1 0,2-1 0,-1 1 0,1 0 0,1 0 0,0 0 0,1 0 0,3 16 0,0-8 0,1 0 0,1-1 0,1 0 0,1 0 0,1 0 0,0-1 0,1 0 0,1-1 0,0 0 0,2-1 0,0-1 0,0 1 0,2-2 0,0 0 0,0-1 0,1 0 0,1-2 0,0 0 0,1 0 0,22 9 0,53 13 0,1-4 0,2-5 0,98 14 0,301 6 0,-302-31 0,88 2 0,623-13 0,-457-4 0,-402 1 0,0-3 0,-1-2 0,0-1 0,0-3 0,59-21 0,-63 19 0,-2 0 0,0-2 0,58-28 0,87-45 0,-144 69 0,10 1 0,-39 14 0,-1 0 0,1 0 0,-1-1 0,0 0 0,0 0 0,-1-1 0,1 0 0,-1-1 0,0 0 0,13-12 0,-10 5 0,-1 1 0,-1-1 0,0 0 0,-1-1 0,-1 0 0,0 0 0,-1-1 0,0 0 0,-1 0 0,-1 0 0,0-1 0,-1 1 0,-1-1 0,-1 0 0,0-23 0,0 30 0,-1 1 0,-1-1 0,1 0 0,-1 1 0,-1-1 0,0 1 0,0-1 0,0 1 0,-1 0 0,-1 0 0,1 0 0,-1 0 0,0 0 0,-1 1 0,0 0 0,0 0 0,-13-12 0,-5-2 0,-1 1 0,-1 2 0,0 1 0,-56-28 0,20 16 0,-77-24 0,79 36 20,0 2 0,-1 3 0,-114-8 0,-183 16-634,256 5-217,46-1-5995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53.0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2275 24575,'85'0'0,"129"-17"0,-184 13 0,-1-2 0,1-1 0,-1-2 0,-1-1 0,1-1 0,-2-1 0,52-30 0,-42 13 0,-1 0 0,60-65 0,30-27 0,103-61 0,-215 170 0,-1-1 0,-1-1 0,0 0 0,-1-1 0,0 0 0,10-21 0,-5 13 0,0 2 0,1-1 0,34-31 0,-32 34 0,0-1 0,-1 0 0,24-37 0,40-98 0,-30 29 0,-34 79 0,38-73 0,-22 53 0,44-125 0,-13 26 0,-6 0 0,-25 59 0,-5 28 0,-28 78 0,-1 0 0,1-1 0,-1 1 0,1 0 0,-1-1 0,0 1 0,0 0 0,0-1 0,0 1 0,0 0 0,0-1 0,0 1 0,0 0 0,0-1 0,0 1 0,-1 0 0,1-1 0,-1 1 0,1 0 0,-1 0 0,1-1 0,-1 1 0,0 0 0,1 0 0,-1 0 0,0 0 0,0 0 0,0 0 0,0 0 0,0 0 0,0 0 0,0 0 0,0 1 0,-1-1 0,1 0 0,0 1 0,0-1 0,-1 1 0,1-1 0,0 1 0,0 0 0,-1-1 0,1 1 0,-1 0 0,1 0 0,0 0 0,-1 0 0,-1 1 0,-10-1 0,0 0 0,0 1 0,1 1 0,-14 3 0,25-5 0,-153 28 0,-46 10 0,151-27 0,-92 36 0,131-43 0,6-3 0,0 0 0,0 0 0,0 1 0,1 0 0,-1-1 0,0 1 0,1 1 0,0-1 0,-1 0 0,1 1 0,0 0 0,0 0 0,-4 5 0,7-8 0,0 0 0,0 1 0,0-1 0,0 1 0,0-1 0,0 0 0,0 1 0,0-1 0,0 1 0,0-1 0,1 0 0,-1 1 0,0-1 0,0 0 0,0 1 0,0-1 0,1 0 0,-1 1 0,0-1 0,0 0 0,1 1 0,-1-1 0,0 0 0,0 0 0,1 1 0,-1-1 0,0 0 0,1 0 0,-1 1 0,0-1 0,1 0 0,-1 0 0,0 0 0,1 0 0,-1 0 0,1 0 0,-1 0 0,0 0 0,1 1 0,0-2 0,16 4 0,0-1 0,0-2 0,0 1 0,0-2 0,0 0 0,19-5 0,-2 2 0,37-5 0,-1-2 0,0-4 0,-1-3 0,80-32 0,-40 12 0,-61 23 0,89-41 0,-122 48 0,-4 1 0,0 2 0,1-1 0,16-4 0,-25 9 0,0 0 0,1 0 0,-1 1 0,1-1 0,-1 1 0,0 0 0,1 0 0,-1 0 0,0 0 0,1 1 0,-1 0 0,0-1 0,1 1 0,-1 0 0,0 1 0,0-1 0,5 3 0,0 2 0,0 0 0,0 1 0,0 0 0,-1 1 0,0-1 0,-1 1 0,7 12 0,37 65 0,-42-70 0,171 340-1365,-152-308-5461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0:55.3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1791 33 24575,'0'-1'0,"0"0"0,0 0 0,-1 0 0,1 0 0,0 0 0,-1 1 0,1-1 0,-1 0 0,1 0 0,-1 0 0,1 1 0,-1-1 0,1 0 0,-1 0 0,0 1 0,0-1 0,1 1 0,-1-1 0,0 0 0,0 1 0,0-1 0,0 1 0,1 0 0,-1-1 0,0 1 0,0 0 0,0 0 0,-2-1 0,-31-4 0,27 5 0,-396-9 0,280 10 0,-199 19 0,211-10 0,-145 18 0,207-22 0,36-3 0,1 0 0,0 1 0,0 0 0,0 1 0,0 0 0,-17 11 0,13-7 0,0-1 0,-21 7 0,9-6 0,0 0 0,-36 20 0,54-24 0,1 1 0,0 0 0,0 0 0,1 1 0,0 0 0,0 1 0,1 0 0,0 0 0,-12 17 0,8-8 0,1-1 0,1 2 0,0-1 0,1 1 0,1 1 0,1 0 0,1-1 0,0 2 0,1-1 0,1 0 0,1 1 0,1 0 0,1-1 0,0 1 0,2 0 0,0-1 0,1 1 0,8 27 0,-4-25 0,0 0 0,2-1 0,0 0 0,1-1 0,1 0 0,1 0 0,0-1 0,2-1 0,0 0 0,1-1 0,1 0 0,1-2 0,0 0 0,1 0 0,0-2 0,1 0 0,1-1 0,30 13 0,304 108 0,-293-115 0,0-3 0,2-3 0,-1-3 0,66 2 0,396-11 0,-250-3 0,-204 1 0,0-3 0,0-3 0,0-3 0,-1-3 0,-1-3 0,0-3 0,75-33 0,-130 47 0,-1 0 0,0 0 0,-1-1 0,0 0 0,0-1 0,0-1 0,-1 1 0,0-2 0,-1 1 0,0-2 0,0 1 0,-1-1 0,-1 0 0,0-1 0,0 1 0,-1-1 0,7-21 0,-7 12 0,0 0 0,-2 0 0,0-1 0,-1 0 0,-2 0 0,0 1 0,-1-1 0,-1 0 0,-1 0 0,-6-23 0,1 5 0,-21-60 0,23 85 0,-1 0 0,-1 1 0,0 0 0,-1 0 0,-1 0 0,-20-24 0,16 25 0,0 0 0,0 1 0,-1 1 0,-1 0 0,0 0 0,-1 2 0,1 0 0,-26-10 0,4 6 0,1 1 0,-2 2 0,-39-5 0,-42-9 0,54 9 0,-115-10 0,-176 21-1365,314 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7:41:33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24575,'929'0'0,"-679"16"0,-6 0 0,-166-16 0,50 0 0,137 18 0,-55-7 0,-90-8 0,-63 2 0,83 20 0,22 3 0,221-22 0,-214-8 0,733 2 0,-715-17 0,-4 1 0,122 18-1365,-271-2-5461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SECOND row today (Identity Pie)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3.xml"/><Relationship Id="rId19" Type="http://schemas.openxmlformats.org/officeDocument/2006/relationships/customXml" Target="../ink/ink7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UsingObjectsAndAPIs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8" name="Shape 54">
            <a:extLst>
              <a:ext uri="{FF2B5EF4-FFF2-40B4-BE49-F238E27FC236}">
                <a16:creationId xmlns:a16="http://schemas.microsoft.com/office/drawing/2014/main" id="{55D4AF07-6744-AF07-4C40-5F09BC75DD40}"/>
              </a:ext>
            </a:extLst>
          </p:cNvPr>
          <p:cNvSpPr/>
          <p:nvPr/>
        </p:nvSpPr>
        <p:spPr>
          <a:xfrm>
            <a:off x="520128" y="4786495"/>
            <a:ext cx="6648450" cy="1846659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bg1"/>
                </a:solidFill>
              </a:rPr>
              <a:t>PracticeUsingObjectsAndAPIs</a:t>
            </a:r>
            <a:endParaRPr lang="en-US" sz="2400" i="1" dirty="0">
              <a:solidFill>
                <a:schemeClr val="bg1"/>
              </a:solidFill>
            </a:endParaRP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bg1"/>
                </a:solidFill>
              </a:rPr>
              <a:t>PracticeSolutionUsingObjectsAndAPIs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UsingObjectsAndAPIsQuiz</a:t>
            </a:r>
            <a:endParaRPr lang="en-US" sz="2400" i="1" dirty="0">
              <a:solidFill>
                <a:srgbClr val="FFFFFF"/>
              </a:solidFill>
            </a:endParaRPr>
          </a:p>
        </p:txBody>
      </p:sp>
      <p:sp>
        <p:nvSpPr>
          <p:cNvPr id="3" name="Shape 54">
            <a:extLst>
              <a:ext uri="{FF2B5EF4-FFF2-40B4-BE49-F238E27FC236}">
                <a16:creationId xmlns:a16="http://schemas.microsoft.com/office/drawing/2014/main" id="{73F899D7-F1F9-F375-A585-F9CC132828E5}"/>
              </a:ext>
            </a:extLst>
          </p:cNvPr>
          <p:cNvSpPr/>
          <p:nvPr/>
        </p:nvSpPr>
        <p:spPr>
          <a:xfrm>
            <a:off x="5672507" y="120198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2234E-794F-CE4F-5458-F95F7367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5" y="800800"/>
            <a:ext cx="877374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09720-1B68-7472-B15D-C81FE11A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595181"/>
            <a:ext cx="863085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D511-E813-3C19-A023-044034334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75"/>
          <a:stretch/>
        </p:blipFill>
        <p:spPr>
          <a:xfrm>
            <a:off x="223230" y="3908502"/>
            <a:ext cx="8697539" cy="723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FB9471-384E-AC8D-4E08-8DC42BF41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9"/>
          <a:stretch/>
        </p:blipFill>
        <p:spPr>
          <a:xfrm>
            <a:off x="223230" y="1569767"/>
            <a:ext cx="8697539" cy="2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B0428-8661-E811-CACE-332618D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842601"/>
            <a:ext cx="8649907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590782" y="5846786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0AB3-49C5-9214-C66B-C81D9125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" y="796324"/>
            <a:ext cx="871659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 err="1"/>
              <a:t>PracticeUsingObjectsAndAPIs</a:t>
            </a:r>
            <a:endParaRPr lang="en-US" sz="2800" i="1" dirty="0"/>
          </a:p>
          <a:p>
            <a:r>
              <a:rPr lang="en-US" sz="2800" i="1" dirty="0" err="1"/>
              <a:t>UsingObjectsAndAPIsQuiz</a:t>
            </a:r>
            <a:endParaRPr lang="en-US" sz="2800" i="1" dirty="0"/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Strings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Documenting Code</a:t>
            </a:r>
          </a:p>
          <a:p>
            <a:r>
              <a:rPr lang="en-US" dirty="0"/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C0E53-0DDC-7C53-A634-4D2F21954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99" y="1343836"/>
            <a:ext cx="8011643" cy="1705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64372D-564E-064A-5B5C-DAB21027B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022" y="3429000"/>
            <a:ext cx="7087589" cy="1371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C7A71F-B409-463C-B97A-F85AF50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7083"/>
          <a:stretch/>
        </p:blipFill>
        <p:spPr>
          <a:xfrm>
            <a:off x="47397" y="5005383"/>
            <a:ext cx="4334524" cy="13908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D62BB-BE52-7929-C953-11FA1CC7436B}"/>
              </a:ext>
            </a:extLst>
          </p:cNvPr>
          <p:cNvGrpSpPr/>
          <p:nvPr/>
        </p:nvGrpSpPr>
        <p:grpSpPr>
          <a:xfrm>
            <a:off x="237476" y="1263133"/>
            <a:ext cx="3219480" cy="554760"/>
            <a:chOff x="237476" y="1263133"/>
            <a:chExt cx="321948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A2D4965-5E00-431B-B1B9-660D298B95DB}"/>
                    </a:ext>
                  </a:extLst>
                </p14:cNvPr>
                <p14:cNvContentPartPr/>
                <p14:nvPr/>
              </p14:nvContentPartPr>
              <p14:xfrm>
                <a:off x="237476" y="1263133"/>
                <a:ext cx="2068560" cy="511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A2D4965-5E00-431B-B1B9-660D298B95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9476" y="1245133"/>
                  <a:ext cx="210420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1FE0CCD-6B74-A4AB-EB41-D1016AAC62AB}"/>
                    </a:ext>
                  </a:extLst>
                </p14:cNvPr>
                <p14:cNvContentPartPr/>
                <p14:nvPr/>
              </p14:nvContentPartPr>
              <p14:xfrm>
                <a:off x="2493236" y="1488853"/>
                <a:ext cx="963720" cy="329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1FE0CCD-6B74-A4AB-EB41-D1016AAC62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5596" y="1470853"/>
                  <a:ext cx="99936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BDA342-48D7-35B1-B9B5-4D8035B71F38}"/>
                  </a:ext>
                </a:extLst>
              </p14:cNvPr>
              <p14:cNvContentPartPr/>
              <p14:nvPr/>
            </p14:nvContentPartPr>
            <p14:xfrm>
              <a:off x="6363956" y="2478493"/>
              <a:ext cx="1574280" cy="37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BDA342-48D7-35B1-B9B5-4D8035B71F3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45956" y="2460853"/>
                <a:ext cx="16099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2B6483-BED6-B05B-E5A0-CA04EB817439}"/>
                  </a:ext>
                </a:extLst>
              </p14:cNvPr>
              <p14:cNvContentPartPr/>
              <p14:nvPr/>
            </p14:nvContentPartPr>
            <p14:xfrm>
              <a:off x="3960596" y="3464533"/>
              <a:ext cx="1471320" cy="441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2B6483-BED6-B05B-E5A0-CA04EB8174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42596" y="3446893"/>
                <a:ext cx="15069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C1FCC01-4F4F-74ED-C2E2-7561F44FEC8A}"/>
                  </a:ext>
                </a:extLst>
              </p14:cNvPr>
              <p14:cNvContentPartPr/>
              <p14:nvPr/>
            </p14:nvContentPartPr>
            <p14:xfrm>
              <a:off x="3882836" y="3989773"/>
              <a:ext cx="921960" cy="819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C1FCC01-4F4F-74ED-C2E2-7561F44FEC8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5196" y="3972133"/>
                <a:ext cx="9576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8E3962-34B8-B4BE-C2DA-601159D65D51}"/>
                  </a:ext>
                </a:extLst>
              </p14:cNvPr>
              <p14:cNvContentPartPr/>
              <p14:nvPr/>
            </p14:nvContentPartPr>
            <p14:xfrm>
              <a:off x="237477" y="5999341"/>
              <a:ext cx="961200" cy="430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8E3962-34B8-B4BE-C2DA-601159D65D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837" y="5981341"/>
                <a:ext cx="996840" cy="4665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9A1D7E1-D113-F4C2-FC1C-7C13385775B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15128" y="5005383"/>
            <a:ext cx="4481475" cy="1743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2E391B4-77B6-39BE-7F98-86D3F495C23C}"/>
                  </a:ext>
                </a:extLst>
              </p14:cNvPr>
              <p14:cNvContentPartPr/>
              <p14:nvPr/>
            </p14:nvContentPartPr>
            <p14:xfrm>
              <a:off x="4887596" y="5869693"/>
              <a:ext cx="1708920" cy="4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2E391B4-77B6-39BE-7F98-86D3F495C23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69956" y="5852053"/>
                <a:ext cx="1744560" cy="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Convenient Syntax</a:t>
            </a:r>
          </a:p>
          <a:p>
            <a:r>
              <a:rPr lang="en-US" dirty="0"/>
              <a:t>for iterating through collections</a:t>
            </a:r>
          </a:p>
          <a:p>
            <a:r>
              <a:rPr lang="en-US" dirty="0"/>
              <a:t>More readable</a:t>
            </a:r>
          </a:p>
          <a:p>
            <a:r>
              <a:rPr lang="en-US" dirty="0"/>
              <a:t>Less Typing</a:t>
            </a:r>
          </a:p>
          <a:p>
            <a:r>
              <a:rPr lang="en-US" dirty="0"/>
              <a:t>Less Error Prone</a:t>
            </a:r>
          </a:p>
          <a:p>
            <a:r>
              <a:rPr lang="en-US" dirty="0"/>
              <a:t>Works for Arrays, </a:t>
            </a:r>
            <a:r>
              <a:rPr lang="en-US" dirty="0" err="1"/>
              <a:t>ArrayList</a:t>
            </a:r>
            <a:r>
              <a:rPr lang="en-US" dirty="0"/>
              <a:t>, Map (later)</a:t>
            </a:r>
          </a:p>
          <a:p>
            <a:r>
              <a:rPr lang="en-US" dirty="0"/>
              <a:t>Similar to Python: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Strings</a:t>
            </a:r>
          </a:p>
          <a:p>
            <a:r>
              <a:rPr lang="en-US" dirty="0" err="1"/>
              <a:t>ArrayLists</a:t>
            </a:r>
            <a:endParaRPr lang="en-US" dirty="0"/>
          </a:p>
          <a:p>
            <a:r>
              <a:rPr lang="en-US" dirty="0"/>
              <a:t>Documenting Code</a:t>
            </a:r>
          </a:p>
          <a:p>
            <a:r>
              <a:rPr lang="en-US" dirty="0"/>
              <a:t>Debugger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message, then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633198-4935-3084-822F-ABFCAB84F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" y="535384"/>
            <a:ext cx="5153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11"/>
            <a:ext cx="5261020" cy="828274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979C-3053-5644-2E76-565B470D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55" y="843122"/>
            <a:ext cx="51720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4ACDD-4614-947A-6E98-32CB2A29D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67" y="1501851"/>
            <a:ext cx="2350263" cy="12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Piazza,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4208</TotalTime>
  <Words>1266</Words>
  <Application>Microsoft Office PowerPoint</Application>
  <PresentationFormat>On-screen Show (4:3)</PresentationFormat>
  <Paragraphs>174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CSSE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Today’s Agenda</vt:lpstr>
      <vt:lpstr>Coding Gotchas – the size of things</vt:lpstr>
      <vt:lpstr>Enhanced For Loops</vt:lpstr>
      <vt:lpstr>Enhanced For Loop and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29</cp:revision>
  <cp:lastPrinted>2012-11-29T20:56:52Z</cp:lastPrinted>
  <dcterms:created xsi:type="dcterms:W3CDTF">2007-11-19T15:20:41Z</dcterms:created>
  <dcterms:modified xsi:type="dcterms:W3CDTF">2025-04-22T13:28:29Z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