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4"/>
  </p:notesMasterIdLst>
  <p:handoutMasterIdLst>
    <p:handoutMasterId r:id="rId15"/>
  </p:handoutMasterIdLst>
  <p:sldIdLst>
    <p:sldId id="340" r:id="rId5"/>
    <p:sldId id="296" r:id="rId6"/>
    <p:sldId id="304" r:id="rId7"/>
    <p:sldId id="341" r:id="rId8"/>
    <p:sldId id="342" r:id="rId9"/>
    <p:sldId id="343" r:id="rId10"/>
    <p:sldId id="336" r:id="rId11"/>
    <p:sldId id="345" r:id="rId12"/>
    <p:sldId id="344" r:id="rId1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12A-FE97-4BC2-AFD7-805421498958}" v="3" dt="2023-11-20T21:35:36.0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91" autoAdjust="0"/>
  </p:normalViewPr>
  <p:slideViewPr>
    <p:cSldViewPr snapToGrid="0">
      <p:cViewPr varScale="1">
        <p:scale>
          <a:sx n="74" d="100"/>
          <a:sy n="74" d="100"/>
        </p:scale>
        <p:origin x="171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3739012A-FE97-4BC2-AFD7-805421498958}"/>
    <pc:docChg chg="custSel delSld modSld">
      <pc:chgData name="Yoder, Jason" userId="28f4d4d8-da04-4f86-b14d-a21675737bc5" providerId="ADAL" clId="{3739012A-FE97-4BC2-AFD7-805421498958}" dt="2023-11-21T17:26:55.396" v="106" actId="14100"/>
      <pc:docMkLst>
        <pc:docMk/>
      </pc:docMkLst>
      <pc:sldChg chg="modSp mod">
        <pc:chgData name="Yoder, Jason" userId="28f4d4d8-da04-4f86-b14d-a21675737bc5" providerId="ADAL" clId="{3739012A-FE97-4BC2-AFD7-805421498958}" dt="2023-11-20T21:34:25.791" v="9" actId="20577"/>
        <pc:sldMkLst>
          <pc:docMk/>
          <pc:sldMk cId="4103964509" sldId="304"/>
        </pc:sldMkLst>
        <pc:spChg chg="mod">
          <ac:chgData name="Yoder, Jason" userId="28f4d4d8-da04-4f86-b14d-a21675737bc5" providerId="ADAL" clId="{3739012A-FE97-4BC2-AFD7-805421498958}" dt="2023-11-20T21:34:25.791" v="9" actId="20577"/>
          <ac:spMkLst>
            <pc:docMk/>
            <pc:sldMk cId="4103964509" sldId="304"/>
            <ac:spMk id="3" creationId="{00000000-0000-0000-0000-000000000000}"/>
          </ac:spMkLst>
        </pc:spChg>
      </pc:sldChg>
      <pc:sldChg chg="modSp mod">
        <pc:chgData name="Yoder, Jason" userId="28f4d4d8-da04-4f86-b14d-a21675737bc5" providerId="ADAL" clId="{3739012A-FE97-4BC2-AFD7-805421498958}" dt="2023-11-21T17:26:55.396" v="106" actId="14100"/>
        <pc:sldMkLst>
          <pc:docMk/>
          <pc:sldMk cId="0" sldId="340"/>
        </pc:sldMkLst>
        <pc:spChg chg="mod">
          <ac:chgData name="Yoder, Jason" userId="28f4d4d8-da04-4f86-b14d-a21675737bc5" providerId="ADAL" clId="{3739012A-FE97-4BC2-AFD7-805421498958}" dt="2023-11-21T17:26:48.428" v="103" actId="1076"/>
          <ac:spMkLst>
            <pc:docMk/>
            <pc:sldMk cId="0" sldId="340"/>
            <ac:spMk id="2" creationId="{00000000-0000-0000-0000-000000000000}"/>
          </ac:spMkLst>
        </pc:spChg>
        <pc:spChg chg="mod">
          <ac:chgData name="Yoder, Jason" userId="28f4d4d8-da04-4f86-b14d-a21675737bc5" providerId="ADAL" clId="{3739012A-FE97-4BC2-AFD7-805421498958}" dt="2023-11-20T21:36:00.874" v="68" actId="20577"/>
          <ac:spMkLst>
            <pc:docMk/>
            <pc:sldMk cId="0" sldId="340"/>
            <ac:spMk id="3" creationId="{9323CFD7-713B-3BB9-5F0C-C365F6EA59C3}"/>
          </ac:spMkLst>
        </pc:spChg>
        <pc:spChg chg="mod">
          <ac:chgData name="Yoder, Jason" userId="28f4d4d8-da04-4f86-b14d-a21675737bc5" providerId="ADAL" clId="{3739012A-FE97-4BC2-AFD7-805421498958}" dt="2023-11-21T17:26:55.396" v="106" actId="14100"/>
          <ac:spMkLst>
            <pc:docMk/>
            <pc:sldMk cId="0" sldId="340"/>
            <ac:spMk id="5" creationId="{F87E60BA-5DEC-1B43-BB52-2CE03C09390A}"/>
          </ac:spMkLst>
        </pc:spChg>
        <pc:spChg chg="mod">
          <ac:chgData name="Yoder, Jason" userId="28f4d4d8-da04-4f86-b14d-a21675737bc5" providerId="ADAL" clId="{3739012A-FE97-4BC2-AFD7-805421498958}" dt="2023-11-21T17:26:48.428" v="103" actId="1076"/>
          <ac:spMkLst>
            <pc:docMk/>
            <pc:sldMk cId="0" sldId="340"/>
            <ac:spMk id="15363" creationId="{00000000-0000-0000-0000-000000000000}"/>
          </ac:spMkLst>
        </pc:spChg>
      </pc:sldChg>
      <pc:sldChg chg="addSp delSp modSp mod">
        <pc:chgData name="Yoder, Jason" userId="28f4d4d8-da04-4f86-b14d-a21675737bc5" providerId="ADAL" clId="{3739012A-FE97-4BC2-AFD7-805421498958}" dt="2023-11-20T21:35:41.952" v="57" actId="20577"/>
        <pc:sldMkLst>
          <pc:docMk/>
          <pc:sldMk cId="1678538564" sldId="341"/>
        </pc:sldMkLst>
        <pc:spChg chg="add mod">
          <ac:chgData name="Yoder, Jason" userId="28f4d4d8-da04-4f86-b14d-a21675737bc5" providerId="ADAL" clId="{3739012A-FE97-4BC2-AFD7-805421498958}" dt="2023-11-20T21:35:41.952" v="57" actId="20577"/>
          <ac:spMkLst>
            <pc:docMk/>
            <pc:sldMk cId="1678538564" sldId="341"/>
            <ac:spMk id="9" creationId="{BE0445D2-2E7A-539C-203E-D59382B84534}"/>
          </ac:spMkLst>
        </pc:spChg>
        <pc:picChg chg="del">
          <ac:chgData name="Yoder, Jason" userId="28f4d4d8-da04-4f86-b14d-a21675737bc5" providerId="ADAL" clId="{3739012A-FE97-4BC2-AFD7-805421498958}" dt="2023-11-20T21:35:14.438" v="13" actId="478"/>
          <ac:picMkLst>
            <pc:docMk/>
            <pc:sldMk cId="1678538564" sldId="341"/>
            <ac:picMk id="4" creationId="{F3BA576A-037E-6236-4AA4-673AEB785794}"/>
          </ac:picMkLst>
        </pc:picChg>
        <pc:picChg chg="add mod">
          <ac:chgData name="Yoder, Jason" userId="28f4d4d8-da04-4f86-b14d-a21675737bc5" providerId="ADAL" clId="{3739012A-FE97-4BC2-AFD7-805421498958}" dt="2023-11-20T21:35:30.971" v="20" actId="1076"/>
          <ac:picMkLst>
            <pc:docMk/>
            <pc:sldMk cId="1678538564" sldId="341"/>
            <ac:picMk id="5" creationId="{0022762A-BDDE-B647-CFD6-5593E02D4F87}"/>
          </ac:picMkLst>
        </pc:picChg>
        <pc:picChg chg="del">
          <ac:chgData name="Yoder, Jason" userId="28f4d4d8-da04-4f86-b14d-a21675737bc5" providerId="ADAL" clId="{3739012A-FE97-4BC2-AFD7-805421498958}" dt="2023-11-20T21:35:22.695" v="16" actId="478"/>
          <ac:picMkLst>
            <pc:docMk/>
            <pc:sldMk cId="1678538564" sldId="341"/>
            <ac:picMk id="6" creationId="{ABABD78C-7103-9F49-F32A-D4B0F33704E7}"/>
          </ac:picMkLst>
        </pc:picChg>
        <pc:picChg chg="add mod">
          <ac:chgData name="Yoder, Jason" userId="28f4d4d8-da04-4f86-b14d-a21675737bc5" providerId="ADAL" clId="{3739012A-FE97-4BC2-AFD7-805421498958}" dt="2023-11-20T21:35:25.155" v="18" actId="1076"/>
          <ac:picMkLst>
            <pc:docMk/>
            <pc:sldMk cId="1678538564" sldId="341"/>
            <ac:picMk id="8" creationId="{87AD786A-87C7-320D-66EA-543DC234C928}"/>
          </ac:picMkLst>
        </pc:picChg>
      </pc:sldChg>
      <pc:sldChg chg="modSp del mod">
        <pc:chgData name="Yoder, Jason" userId="28f4d4d8-da04-4f86-b14d-a21675737bc5" providerId="ADAL" clId="{3739012A-FE97-4BC2-AFD7-805421498958}" dt="2023-11-20T21:35:45.257" v="58" actId="47"/>
        <pc:sldMkLst>
          <pc:docMk/>
          <pc:sldMk cId="1929454314" sldId="342"/>
        </pc:sldMkLst>
        <pc:spChg chg="mod">
          <ac:chgData name="Yoder, Jason" userId="28f4d4d8-da04-4f86-b14d-a21675737bc5" providerId="ADAL" clId="{3739012A-FE97-4BC2-AFD7-805421498958}" dt="2023-11-20T21:34:52.873" v="12" actId="5793"/>
          <ac:spMkLst>
            <pc:docMk/>
            <pc:sldMk cId="1929454314" sldId="342"/>
            <ac:spMk id="2" creationId="{00000000-0000-0000-0000-000000000000}"/>
          </ac:spMkLst>
        </pc:spChg>
      </pc:sldChg>
      <pc:sldChg chg="del">
        <pc:chgData name="Yoder, Jason" userId="28f4d4d8-da04-4f86-b14d-a21675737bc5" providerId="ADAL" clId="{3739012A-FE97-4BC2-AFD7-805421498958}" dt="2023-11-20T21:33:33.690" v="0" actId="47"/>
        <pc:sldMkLst>
          <pc:docMk/>
          <pc:sldMk cId="1452699708" sldId="343"/>
        </pc:sldMkLst>
      </pc:sldChg>
    </pc:docChg>
  </pc:docChgLst>
  <pc:docChgLst>
    <pc:chgData name="Yoder, Jason" userId="28f4d4d8-da04-4f86-b14d-a21675737bc5" providerId="ADAL" clId="{DA6098F7-803F-4D15-9074-EC09E0E52FCE}"/>
    <pc:docChg chg="modSld">
      <pc:chgData name="Yoder, Jason" userId="28f4d4d8-da04-4f86-b14d-a21675737bc5" providerId="ADAL" clId="{DA6098F7-803F-4D15-9074-EC09E0E52FCE}" dt="2023-09-03T17:51:22.690" v="5" actId="20577"/>
      <pc:docMkLst>
        <pc:docMk/>
      </pc:docMkLst>
      <pc:sldChg chg="modSp mod">
        <pc:chgData name="Yoder, Jason" userId="28f4d4d8-da04-4f86-b14d-a21675737bc5" providerId="ADAL" clId="{DA6098F7-803F-4D15-9074-EC09E0E52FCE}" dt="2023-09-03T17:51:22.690" v="5" actId="20577"/>
        <pc:sldMkLst>
          <pc:docMk/>
          <pc:sldMk cId="0" sldId="340"/>
        </pc:sldMkLst>
        <pc:spChg chg="mod">
          <ac:chgData name="Yoder, Jason" userId="28f4d4d8-da04-4f86-b14d-a21675737bc5" providerId="ADAL" clId="{DA6098F7-803F-4D15-9074-EC09E0E52FCE}" dt="2023-09-03T17:51:22.690" v="5" actId="20577"/>
          <ac:spMkLst>
            <pc:docMk/>
            <pc:sldMk cId="0" sldId="340"/>
            <ac:spMk id="3" creationId="{9323CFD7-713B-3BB9-5F0C-C365F6EA59C3}"/>
          </ac:spMkLst>
        </pc:spChg>
      </pc:sldChg>
    </pc:docChg>
  </pc:docChgLst>
  <pc:docChgLst>
    <pc:chgData name="Yoder, Jason" userId="28f4d4d8-da04-4f86-b14d-a21675737bc5" providerId="ADAL" clId="{B1D43A75-6AD4-4167-A650-7E69F9FBF595}"/>
    <pc:docChg chg="custSel addSld modSld">
      <pc:chgData name="Yoder, Jason" userId="28f4d4d8-da04-4f86-b14d-a21675737bc5" providerId="ADAL" clId="{B1D43A75-6AD4-4167-A650-7E69F9FBF595}" dt="2023-10-16T01:50:16.803" v="660" actId="1076"/>
      <pc:docMkLst>
        <pc:docMk/>
      </pc:docMkLst>
      <pc:sldChg chg="modSp mod">
        <pc:chgData name="Yoder, Jason" userId="28f4d4d8-da04-4f86-b14d-a21675737bc5" providerId="ADAL" clId="{B1D43A75-6AD4-4167-A650-7E69F9FBF595}" dt="2023-10-16T01:48:47.155" v="646" actId="20577"/>
        <pc:sldMkLst>
          <pc:docMk/>
          <pc:sldMk cId="4103964509" sldId="304"/>
        </pc:sldMkLst>
        <pc:spChg chg="mod">
          <ac:chgData name="Yoder, Jason" userId="28f4d4d8-da04-4f86-b14d-a21675737bc5" providerId="ADAL" clId="{B1D43A75-6AD4-4167-A650-7E69F9FBF595}" dt="2023-10-16T01:48:47.155" v="646" actId="20577"/>
          <ac:spMkLst>
            <pc:docMk/>
            <pc:sldMk cId="4103964509" sldId="304"/>
            <ac:spMk id="3" creationId="{00000000-0000-0000-0000-000000000000}"/>
          </ac:spMkLst>
        </pc:spChg>
      </pc:sldChg>
      <pc:sldChg chg="addSp delSp modSp mod">
        <pc:chgData name="Yoder, Jason" userId="28f4d4d8-da04-4f86-b14d-a21675737bc5" providerId="ADAL" clId="{B1D43A75-6AD4-4167-A650-7E69F9FBF595}" dt="2023-10-16T01:50:16.803" v="660" actId="1076"/>
        <pc:sldMkLst>
          <pc:docMk/>
          <pc:sldMk cId="2808992108" sldId="336"/>
        </pc:sldMkLst>
        <pc:spChg chg="mod">
          <ac:chgData name="Yoder, Jason" userId="28f4d4d8-da04-4f86-b14d-a21675737bc5" providerId="ADAL" clId="{B1D43A75-6AD4-4167-A650-7E69F9FBF595}" dt="2023-10-16T01:49:52.574" v="652" actId="27636"/>
          <ac:spMkLst>
            <pc:docMk/>
            <pc:sldMk cId="2808992108" sldId="336"/>
            <ac:spMk id="3" creationId="{7FB6827D-9B94-60EB-24C5-FE003D6BBF7E}"/>
          </ac:spMkLst>
        </pc:spChg>
        <pc:spChg chg="add del">
          <ac:chgData name="Yoder, Jason" userId="28f4d4d8-da04-4f86-b14d-a21675737bc5" providerId="ADAL" clId="{B1D43A75-6AD4-4167-A650-7E69F9FBF595}" dt="2023-10-16T01:50:06.915" v="655" actId="478"/>
          <ac:spMkLst>
            <pc:docMk/>
            <pc:sldMk cId="2808992108" sldId="336"/>
            <ac:spMk id="6" creationId="{12279FD4-840C-D548-313E-0814E12B9E4A}"/>
          </ac:spMkLst>
        </pc:spChg>
        <pc:picChg chg="del">
          <ac:chgData name="Yoder, Jason" userId="28f4d4d8-da04-4f86-b14d-a21675737bc5" providerId="ADAL" clId="{B1D43A75-6AD4-4167-A650-7E69F9FBF595}" dt="2023-10-16T01:49:57.660" v="653" actId="478"/>
          <ac:picMkLst>
            <pc:docMk/>
            <pc:sldMk cId="2808992108" sldId="336"/>
            <ac:picMk id="5" creationId="{C919835D-657C-8DA8-81AF-8C6263D50E7F}"/>
          </ac:picMkLst>
        </pc:picChg>
        <pc:picChg chg="add mod">
          <ac:chgData name="Yoder, Jason" userId="28f4d4d8-da04-4f86-b14d-a21675737bc5" providerId="ADAL" clId="{B1D43A75-6AD4-4167-A650-7E69F9FBF595}" dt="2023-10-16T01:50:16.803" v="660" actId="1076"/>
          <ac:picMkLst>
            <pc:docMk/>
            <pc:sldMk cId="2808992108" sldId="336"/>
            <ac:picMk id="8" creationId="{0B87344A-C2D1-FC53-E136-0EEE40F23618}"/>
          </ac:picMkLst>
        </pc:picChg>
      </pc:sldChg>
      <pc:sldChg chg="addSp modSp mod">
        <pc:chgData name="Yoder, Jason" userId="28f4d4d8-da04-4f86-b14d-a21675737bc5" providerId="ADAL" clId="{B1D43A75-6AD4-4167-A650-7E69F9FBF595}" dt="2023-10-16T01:48:30.980" v="636" actId="1076"/>
        <pc:sldMkLst>
          <pc:docMk/>
          <pc:sldMk cId="1678538564" sldId="341"/>
        </pc:sldMkLst>
        <pc:spChg chg="mod">
          <ac:chgData name="Yoder, Jason" userId="28f4d4d8-da04-4f86-b14d-a21675737bc5" providerId="ADAL" clId="{B1D43A75-6AD4-4167-A650-7E69F9FBF595}" dt="2023-10-16T01:48:27.406" v="635" actId="14100"/>
          <ac:spMkLst>
            <pc:docMk/>
            <pc:sldMk cId="1678538564" sldId="341"/>
            <ac:spMk id="2" creationId="{00000000-0000-0000-0000-000000000000}"/>
          </ac:spMkLst>
        </pc:spChg>
        <pc:picChg chg="add mod">
          <ac:chgData name="Yoder, Jason" userId="28f4d4d8-da04-4f86-b14d-a21675737bc5" providerId="ADAL" clId="{B1D43A75-6AD4-4167-A650-7E69F9FBF595}" dt="2023-10-16T01:48:30.980" v="636" actId="1076"/>
          <ac:picMkLst>
            <pc:docMk/>
            <pc:sldMk cId="1678538564" sldId="341"/>
            <ac:picMk id="4" creationId="{F3BA576A-037E-6236-4AA4-673AEB785794}"/>
          </ac:picMkLst>
        </pc:picChg>
        <pc:picChg chg="add mod modCrop">
          <ac:chgData name="Yoder, Jason" userId="28f4d4d8-da04-4f86-b14d-a21675737bc5" providerId="ADAL" clId="{B1D43A75-6AD4-4167-A650-7E69F9FBF595}" dt="2023-10-16T01:48:22.196" v="634" actId="732"/>
          <ac:picMkLst>
            <pc:docMk/>
            <pc:sldMk cId="1678538564" sldId="341"/>
            <ac:picMk id="6" creationId="{ABABD78C-7103-9F49-F32A-D4B0F33704E7}"/>
          </ac:picMkLst>
        </pc:picChg>
      </pc:sldChg>
      <pc:sldChg chg="mod modShow">
        <pc:chgData name="Yoder, Jason" userId="28f4d4d8-da04-4f86-b14d-a21675737bc5" providerId="ADAL" clId="{B1D43A75-6AD4-4167-A650-7E69F9FBF595}" dt="2023-10-16T01:48:55.152" v="647" actId="729"/>
        <pc:sldMkLst>
          <pc:docMk/>
          <pc:sldMk cId="1929454314" sldId="342"/>
        </pc:sldMkLst>
      </pc:sldChg>
      <pc:sldChg chg="addSp delSp modSp new mod modNotesTx">
        <pc:chgData name="Yoder, Jason" userId="28f4d4d8-da04-4f86-b14d-a21675737bc5" providerId="ADAL" clId="{B1D43A75-6AD4-4167-A650-7E69F9FBF595}" dt="2023-10-16T00:44:30.423" v="615" actId="20577"/>
        <pc:sldMkLst>
          <pc:docMk/>
          <pc:sldMk cId="1452699708" sldId="343"/>
        </pc:sldMkLst>
        <pc:spChg chg="mod">
          <ac:chgData name="Yoder, Jason" userId="28f4d4d8-da04-4f86-b14d-a21675737bc5" providerId="ADAL" clId="{B1D43A75-6AD4-4167-A650-7E69F9FBF595}" dt="2023-10-16T00:40:54.249" v="58" actId="1076"/>
          <ac:spMkLst>
            <pc:docMk/>
            <pc:sldMk cId="1452699708" sldId="343"/>
            <ac:spMk id="2" creationId="{FFE723EE-6F48-98D0-2E8C-6BD245FD164D}"/>
          </ac:spMkLst>
        </pc:spChg>
        <pc:spChg chg="del">
          <ac:chgData name="Yoder, Jason" userId="28f4d4d8-da04-4f86-b14d-a21675737bc5" providerId="ADAL" clId="{B1D43A75-6AD4-4167-A650-7E69F9FBF595}" dt="2023-10-16T00:38:50.598" v="13" actId="478"/>
          <ac:spMkLst>
            <pc:docMk/>
            <pc:sldMk cId="1452699708" sldId="343"/>
            <ac:spMk id="3" creationId="{ED7674DE-1DB6-B6DF-3E33-DE26E386837E}"/>
          </ac:spMkLst>
        </pc:spChg>
        <pc:spChg chg="add mod">
          <ac:chgData name="Yoder, Jason" userId="28f4d4d8-da04-4f86-b14d-a21675737bc5" providerId="ADAL" clId="{B1D43A75-6AD4-4167-A650-7E69F9FBF595}" dt="2023-10-16T00:41:26.081" v="68" actId="1076"/>
          <ac:spMkLst>
            <pc:docMk/>
            <pc:sldMk cId="1452699708" sldId="343"/>
            <ac:spMk id="7" creationId="{C1745302-9E59-0F7F-1EBB-DB688A5EF2D1}"/>
          </ac:spMkLst>
        </pc:spChg>
        <pc:picChg chg="add del mod">
          <ac:chgData name="Yoder, Jason" userId="28f4d4d8-da04-4f86-b14d-a21675737bc5" providerId="ADAL" clId="{B1D43A75-6AD4-4167-A650-7E69F9FBF595}" dt="2023-10-16T00:39:41.827" v="39" actId="478"/>
          <ac:picMkLst>
            <pc:docMk/>
            <pc:sldMk cId="1452699708" sldId="343"/>
            <ac:picMk id="5" creationId="{1B723502-DDC5-6622-34CD-47B9A34FED21}"/>
          </ac:picMkLst>
        </pc:picChg>
        <pc:picChg chg="add mod">
          <ac:chgData name="Yoder, Jason" userId="28f4d4d8-da04-4f86-b14d-a21675737bc5" providerId="ADAL" clId="{B1D43A75-6AD4-4167-A650-7E69F9FBF595}" dt="2023-10-16T00:40:55.666" v="59" actId="1076"/>
          <ac:picMkLst>
            <pc:docMk/>
            <pc:sldMk cId="1452699708" sldId="343"/>
            <ac:picMk id="9" creationId="{B9622E93-0F20-E8A0-8B98-C6D68C2B56AD}"/>
          </ac:picMkLst>
        </pc:picChg>
        <pc:picChg chg="add mod">
          <ac:chgData name="Yoder, Jason" userId="28f4d4d8-da04-4f86-b14d-a21675737bc5" providerId="ADAL" clId="{B1D43A75-6AD4-4167-A650-7E69F9FBF595}" dt="2023-10-16T00:41:15.768" v="67" actId="1076"/>
          <ac:picMkLst>
            <pc:docMk/>
            <pc:sldMk cId="1452699708" sldId="343"/>
            <ac:picMk id="11" creationId="{9AEF6851-404B-4BC1-8092-166C5B628DF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E80923-F7EC-45E2-B35F-158817089866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5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VC3S4K26D9EBskbernWwn1ZiHYXmymsJqJop3R01gEM/edit?gid=1695260291#gid=169526029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oogle.com/document/d/1vQHEsOhXYRu9CWgSLveeWYdSdaLJ8-A9XXLQOlgPlvM/ed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NVFNg7ysCg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_777kvznY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433168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 dirty="0"/>
              <a:t>CSSE 220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>
          <a:xfrm>
            <a:off x="1371600" y="3188943"/>
            <a:ext cx="6400800" cy="1752600"/>
          </a:xfrm>
        </p:spPr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Main Game Loop with Timers 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File IO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Exception Introduction</a:t>
            </a:r>
          </a:p>
          <a:p>
            <a:pPr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7E60BA-5DEC-1B43-BB52-2CE03C09390A}"/>
              </a:ext>
            </a:extLst>
          </p:cNvPr>
          <p:cNvSpPr/>
          <p:nvPr/>
        </p:nvSpPr>
        <p:spPr>
          <a:xfrm>
            <a:off x="381000" y="4725242"/>
            <a:ext cx="8534400" cy="190415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PracticeEventBasedGameLoop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PracticeEventBasedGameLoopSolution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EventBasedGameLoopQuiz</a:t>
            </a:r>
            <a:endParaRPr lang="en-US" sz="2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3667B-55C1-C878-ABB6-3400CAA80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015626"/>
            <a:ext cx="2429435" cy="2103869"/>
          </a:xfrm>
          <a:prstGeom prst="rect">
            <a:avLst/>
          </a:prstGeom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62837D75-1A94-944D-39AC-6FD692005EFA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Final Project Preparation/Kickoff</a:t>
            </a:r>
          </a:p>
          <a:p>
            <a:pPr lvl="1"/>
            <a:r>
              <a:rPr lang="en-US"/>
              <a:t>Learn how to avoid common project errors</a:t>
            </a:r>
          </a:p>
          <a:p>
            <a:pPr lvl="1"/>
            <a:r>
              <a:rPr lang="en-US"/>
              <a:t>Learn how to setup a timer to create events</a:t>
            </a:r>
          </a:p>
          <a:p>
            <a:pPr lvl="2"/>
            <a:r>
              <a:rPr lang="en-US"/>
              <a:t>Practice with live-coding</a:t>
            </a:r>
          </a:p>
          <a:p>
            <a:pPr lvl="1"/>
            <a:r>
              <a:rPr lang="en-US"/>
              <a:t>Practice interaction between game elements</a:t>
            </a:r>
          </a:p>
          <a:p>
            <a:pPr lvl="1"/>
            <a:r>
              <a:rPr lang="en-US"/>
              <a:t>Learn how to read and write from files</a:t>
            </a:r>
          </a:p>
          <a:p>
            <a:pPr lvl="2"/>
            <a:r>
              <a:rPr lang="en-US"/>
              <a:t>Practice with live-coding</a:t>
            </a:r>
          </a:p>
          <a:p>
            <a:pPr lvl="2"/>
            <a:r>
              <a:rPr lang="en-US"/>
              <a:t>Required for Milestone 1</a:t>
            </a:r>
          </a:p>
        </p:txBody>
      </p:sp>
    </p:spTree>
    <p:extLst>
      <p:ext uri="{BB962C8B-B14F-4D97-AF65-F5344CB8AC3E}">
        <p14:creationId xmlns:p14="http://schemas.microsoft.com/office/powerpoint/2010/main" val="141267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12" y="26756"/>
            <a:ext cx="347712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Project 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756"/>
            <a:ext cx="8229600" cy="5014476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Spring 25 Team Sheet: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https://docs.google.com/spreadsheets/d/1VC3S4K26D9EBskbernWwn1ZiHYXmymsJqJop3R01gEM/edit?gid=1695260291#gid=1695260291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17E757-D7C5-51B3-F0DB-DAFC413CB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70" y="102112"/>
            <a:ext cx="3633536" cy="22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782320"/>
          </a:xfrm>
        </p:spPr>
        <p:txBody>
          <a:bodyPr/>
          <a:lstStyle/>
          <a:p>
            <a:r>
              <a:rPr lang="en-US" dirty="0"/>
              <a:t>Final Project Introduction - 01</a:t>
            </a:r>
          </a:p>
        </p:txBody>
      </p:sp>
    </p:spTree>
    <p:extLst>
      <p:ext uri="{BB962C8B-B14F-4D97-AF65-F5344CB8AC3E}">
        <p14:creationId xmlns:p14="http://schemas.microsoft.com/office/powerpoint/2010/main" val="167853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782320"/>
          </a:xfrm>
        </p:spPr>
        <p:txBody>
          <a:bodyPr/>
          <a:lstStyle/>
          <a:p>
            <a:r>
              <a:rPr lang="en-US" dirty="0"/>
              <a:t>Final Project Introduction - 02</a:t>
            </a:r>
          </a:p>
        </p:txBody>
      </p:sp>
    </p:spTree>
    <p:extLst>
      <p:ext uri="{BB962C8B-B14F-4D97-AF65-F5344CB8AC3E}">
        <p14:creationId xmlns:p14="http://schemas.microsoft.com/office/powerpoint/2010/main" val="54256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BA00FB1-6EF1-2542-4E10-6931AEC84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B90B-7D1D-8E47-6C81-BDAEF400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782320"/>
          </a:xfrm>
        </p:spPr>
        <p:txBody>
          <a:bodyPr/>
          <a:lstStyle/>
          <a:p>
            <a:r>
              <a:rPr lang="en-US" dirty="0"/>
              <a:t>Final Project Introduction - 03</a:t>
            </a:r>
          </a:p>
        </p:txBody>
      </p:sp>
    </p:spTree>
    <p:extLst>
      <p:ext uri="{BB962C8B-B14F-4D97-AF65-F5344CB8AC3E}">
        <p14:creationId xmlns:p14="http://schemas.microsoft.com/office/powerpoint/2010/main" val="237356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28A5-0DEC-1EA9-1950-2FBBBC0D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Specifications (Link on Moodle)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827D-9B94-60EB-24C5-FE003D6BB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Jetpack Joyride Game Specification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87344A-C2D1-FC53-E136-0EEE40F2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902" y="2124199"/>
            <a:ext cx="4279538" cy="303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9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84159E-3042-D814-0683-4FC07015CDE2}"/>
              </a:ext>
            </a:extLst>
          </p:cNvPr>
          <p:cNvSpPr txBox="1"/>
          <p:nvPr/>
        </p:nvSpPr>
        <p:spPr>
          <a:xfrm>
            <a:off x="2286000" y="611961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https://youtu.be/NVFNg7ysCgg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AC2628-2699-3B0A-47B8-14312FBC2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58" y="355861"/>
            <a:ext cx="6506483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6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6C104F-316F-2306-8A21-8AB8C284F87E}"/>
              </a:ext>
            </a:extLst>
          </p:cNvPr>
          <p:cNvSpPr txBox="1"/>
          <p:nvPr/>
        </p:nvSpPr>
        <p:spPr>
          <a:xfrm>
            <a:off x="2519680" y="57982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https://youtu.be/_777kvznYCA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8935AC-E691-CEFB-B8DB-AB324127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45" y="133609"/>
            <a:ext cx="7268589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23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</TotalTime>
  <Words>154</Words>
  <Application>Microsoft Office PowerPoint</Application>
  <PresentationFormat>On-screen Show (4:3)</PresentationFormat>
  <Paragraphs>40</Paragraphs>
  <Slides>9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CSSE 220</vt:lpstr>
      <vt:lpstr>Objectives</vt:lpstr>
      <vt:lpstr>Final Project  Introduction</vt:lpstr>
      <vt:lpstr>Final Project Introduction - 01</vt:lpstr>
      <vt:lpstr>Final Project Introduction - 02</vt:lpstr>
      <vt:lpstr>Final Project Introduction - 03</vt:lpstr>
      <vt:lpstr>Project Specifications (Link on Moodle)</vt:lpstr>
      <vt:lpstr>PowerPoint Presentation</vt:lpstr>
      <vt:lpstr>PowerPoint Presentation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39</cp:revision>
  <cp:lastPrinted>2015-10-26T14:31:05Z</cp:lastPrinted>
  <dcterms:created xsi:type="dcterms:W3CDTF">2011-02-07T04:01:01Z</dcterms:created>
  <dcterms:modified xsi:type="dcterms:W3CDTF">2025-04-28T13:56:50Z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