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38" r:id="rId2"/>
    <p:sldId id="347" r:id="rId3"/>
    <p:sldId id="351" r:id="rId4"/>
    <p:sldId id="348" r:id="rId5"/>
    <p:sldId id="350" r:id="rId6"/>
    <p:sldId id="349" r:id="rId7"/>
    <p:sldId id="344" r:id="rId8"/>
    <p:sldId id="345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ND+T" id="{6BB7FC0A-3CF3-4DBD-A7EC-E00A184E71E8}">
          <p14:sldIdLst>
            <p14:sldId id="338"/>
            <p14:sldId id="347"/>
            <p14:sldId id="351"/>
            <p14:sldId id="348"/>
            <p14:sldId id="350"/>
            <p14:sldId id="349"/>
            <p14:sldId id="344"/>
            <p14:sldId id="34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3431" autoAdjust="0"/>
  </p:normalViewPr>
  <p:slideViewPr>
    <p:cSldViewPr snapToGrid="0">
      <p:cViewPr varScale="1">
        <p:scale>
          <a:sx n="93" d="100"/>
          <a:sy n="93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7:20:36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1 144,'2782'0,"-2718"-4,0-2,117-28,-120 20,1 3,0 2,65 0,-13 11,131-4,-206-4,58-15,-64 12,1 1,56-4,180 14,-263-2,-1 1,1 0,-1 0,0 1,0 0,1 0,-1 0,0 1,-1 0,1 0,7 5,-11-6,0 0,0-1,-1 1,1 0,0 0,-1 1,1-1,-1 0,1 0,-1 1,0-1,0 1,0-1,0 1,-1-1,1 1,-1-1,1 1,-1 0,0-1,0 1,0 0,-1-1,1 1,-1 0,1-1,-1 1,0-1,-1 5,0-5,0 1,1 0,-1-1,0 0,0 1,0-1,0 0,-1 0,1 0,0-1,-1 1,0 0,1-1,-1 0,0 1,0-1,-3 0,-55 14,47-13,-71 9,-1-3,-166-9,104-2,-2955 3,3075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7:21:37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60,'-1'0,"1"0,0-1,0 1,-1-1,1 1,0-1,0 1,0 0,0-1,0 1,0-1,0 1,0-1,0 1,0-1,0 1,0-1,0 1,0-1,0 1,0-1,1 1,-1 0,0-1,0 1,0-1,1 1,-1 0,0-1,1 1,-1 0,0-1,1 1,-1 0,0-1,1 1,-1 0,1 0,-1-1,0 1,2 0,20-12,-1 5,0 1,0 0,1 2,0 0,25 0,117 3,-94 3,4648 1,-2632-4,-2058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7:22:15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32,'4'-3,"0"1,1 0,-1 0,0 1,1-1,-1 1,1 0,0 0,-1 0,1 1,0 0,5 0,6-1,663-14,-413 19,4279-4,-4507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7:13:48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27,'0'-1,"0"0,1 0,-1 0,1 0,-1 0,1 0,0 0,-1 0,1 0,0 0,0 0,0 0,-1 1,1-1,0 0,0 0,0 1,0-1,0 1,1-1,-1 1,0-1,0 1,0 0,0 0,0-1,1 1,0 0,43-5,-37 5,73-2,141 16,-12 0,-5-16,117 4,-88 27,-127-3,-81-17,1-2,0-1,52 4,554-8,-292-5,484 3,-794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.png"/><Relationship Id="rId2" Type="http://schemas.openxmlformats.org/officeDocument/2006/relationships/hyperlink" Target="https://docs.google.com/document/d/1MVqA9cviU439W_z9eD8HLX-G_w7Xb0dECz_n_ZtLJ_o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hyperlink" Target="https://docs.google.com/document/d/1MVqA9cviU439W_z9eD8HLX-G_w7Xb0dECz_n_ZtLJ_o/ed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document/d/1MVqA9cviU439W_z9eD8HLX-G_w7Xb0dECz_n_ZtLJ_o/ed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7BA-9984-A4D2-E729-9C45B77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60" y="266408"/>
            <a:ext cx="9197009" cy="70339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RND+T – Reviewer, Navigator, Driver, Tester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14:cNvPr>
              <p14:cNvContentPartPr/>
              <p14:nvPr/>
            </p14:nvContentPartPr>
            <p14:xfrm>
              <a:off x="3678925" y="118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925" y="117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14:cNvPr>
              <p14:cNvContentPartPr/>
              <p14:nvPr/>
            </p14:nvContentPartPr>
            <p14:xfrm>
              <a:off x="2807365" y="1172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8365" y="1163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8C562B6-F5A1-1DB7-9611-DFEB4C0B7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7" y="1793624"/>
            <a:ext cx="1111722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63080C-0AC5-9277-591A-520E6E94F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76"/>
          <a:stretch/>
        </p:blipFill>
        <p:spPr>
          <a:xfrm>
            <a:off x="0" y="995081"/>
            <a:ext cx="12113111" cy="57715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14:cNvPr>
              <p14:cNvContentPartPr/>
              <p14:nvPr/>
            </p14:nvContentPartPr>
            <p14:xfrm>
              <a:off x="3678925" y="118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925" y="117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14:cNvPr>
              <p14:cNvContentPartPr/>
              <p14:nvPr/>
            </p14:nvContentPartPr>
            <p14:xfrm>
              <a:off x="2807365" y="1172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8365" y="1163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43A6A85-109D-D3EE-6AE6-37B6D9D787C5}"/>
              </a:ext>
            </a:extLst>
          </p:cNvPr>
          <p:cNvSpPr txBox="1">
            <a:spLocks/>
          </p:cNvSpPr>
          <p:nvPr/>
        </p:nvSpPr>
        <p:spPr>
          <a:xfrm>
            <a:off x="1133060" y="266408"/>
            <a:ext cx="9197009" cy="70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hlinkClick r:id="rId7"/>
              </a:rPr>
              <a:t>RND+T – Reviewer, Navigator, Driver,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1785-6AC9-F9FC-BBEC-029359C8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Rotations for Teams of 3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61A0B-9597-076E-F70A-336F2604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49"/>
          <a:stretch/>
        </p:blipFill>
        <p:spPr>
          <a:xfrm>
            <a:off x="-1" y="1833168"/>
            <a:ext cx="12208879" cy="33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024C-9EBC-6D23-F735-076004D4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4E8D0-8C35-4BB4-2FA6-F62F3102F950}"/>
              </a:ext>
            </a:extLst>
          </p:cNvPr>
          <p:cNvSpPr txBox="1">
            <a:spLocks/>
          </p:cNvSpPr>
          <p:nvPr/>
        </p:nvSpPr>
        <p:spPr>
          <a:xfrm>
            <a:off x="1133060" y="266408"/>
            <a:ext cx="9197009" cy="70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hlinkClick r:id="rId2"/>
              </a:rPr>
              <a:t>RND+T – Reviewer, Navigator, Driver, Tester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C070B-75BA-4191-5AB1-58E6A0AB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6" y="969801"/>
            <a:ext cx="11298227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81128-6BC0-6789-72F3-537FA10B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04" y="884313"/>
            <a:ext cx="9031841" cy="59127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1A2D3D-03AD-80BF-15C6-625363F0DC3B}"/>
              </a:ext>
            </a:extLst>
          </p:cNvPr>
          <p:cNvSpPr txBox="1">
            <a:spLocks/>
          </p:cNvSpPr>
          <p:nvPr/>
        </p:nvSpPr>
        <p:spPr>
          <a:xfrm>
            <a:off x="682375" y="609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Possible Rotations for Teams of 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8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8B77-7D03-FAAE-CE24-848A8394E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3E4C2-529D-F7D8-369F-1967F54F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729769"/>
            <a:ext cx="11222016" cy="3562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4BB7-A096-4AF8-CA09-E0A76A6B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135" y="0"/>
            <a:ext cx="2571974" cy="1325563"/>
          </a:xfrm>
        </p:spPr>
        <p:txBody>
          <a:bodyPr/>
          <a:lstStyle/>
          <a:p>
            <a:r>
              <a:rPr lang="en-US" dirty="0"/>
              <a:t>Reviewer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3A2109-1427-420C-5011-DEF4AE58154D}"/>
                  </a:ext>
                </a:extLst>
              </p14:cNvPr>
              <p14:cNvContentPartPr/>
              <p14:nvPr/>
            </p14:nvContentPartPr>
            <p14:xfrm>
              <a:off x="4222003" y="3718602"/>
              <a:ext cx="1595160" cy="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3A2109-1427-420C-5011-DEF4AE581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8363" y="3610962"/>
                <a:ext cx="170280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1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3E758F-3E34-B8E9-DDAD-C3A7B9DC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1357023"/>
            <a:ext cx="11422069" cy="4143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3B02C-9CFF-C806-C999-26A11876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330" y="0"/>
            <a:ext cx="2733339" cy="1325563"/>
          </a:xfrm>
        </p:spPr>
        <p:txBody>
          <a:bodyPr/>
          <a:lstStyle/>
          <a:p>
            <a:r>
              <a:rPr lang="en-US" dirty="0"/>
              <a:t>Navigator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FA7670-9223-A866-FD7C-E09AA3D2D7F9}"/>
                  </a:ext>
                </a:extLst>
              </p14:cNvPr>
              <p14:cNvContentPartPr/>
              <p14:nvPr/>
            </p14:nvContentPartPr>
            <p14:xfrm>
              <a:off x="2886043" y="3656322"/>
              <a:ext cx="2610360" cy="2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FA7670-9223-A866-FD7C-E09AA3D2D7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2403" y="3548322"/>
                <a:ext cx="271800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6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D32-97CB-0B4E-D626-21896F13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014" y="0"/>
            <a:ext cx="1937273" cy="1325563"/>
          </a:xfrm>
        </p:spPr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0457F-9ABF-2354-AED4-09DFD6F5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1" y="1491674"/>
            <a:ext cx="11136279" cy="2534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5E6E7D-2C5D-10FC-6347-B1065E5BFB94}"/>
                  </a:ext>
                </a:extLst>
              </p14:cNvPr>
              <p14:cNvContentPartPr/>
              <p14:nvPr/>
            </p14:nvContentPartPr>
            <p14:xfrm>
              <a:off x="3010243" y="3183642"/>
              <a:ext cx="2019240" cy="1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5E6E7D-2C5D-10FC-6347-B1065E5BFB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6243" y="3075642"/>
                <a:ext cx="212688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61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8B5-AE58-AEDE-AB9F-6EF41957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0"/>
            <a:ext cx="1042826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Tester (Teams of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66F8E-1D1C-99C7-4C96-289F3F5C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" y="1455808"/>
            <a:ext cx="12123209" cy="39463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E8E0C-72BF-435F-1F34-967BB48DE3E7}"/>
                  </a:ext>
                </a:extLst>
              </p14:cNvPr>
              <p14:cNvContentPartPr/>
              <p14:nvPr/>
            </p14:nvContentPartPr>
            <p14:xfrm>
              <a:off x="6277243" y="4305042"/>
              <a:ext cx="1242000" cy="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E8E0C-72BF-435F-1F34-967BB48DE3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3603" y="4197042"/>
                <a:ext cx="134964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05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12306</TotalTime>
  <Words>55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RND+T – Reviewer, Navigator, Driver, Tester</vt:lpstr>
      <vt:lpstr>PowerPoint Presentation</vt:lpstr>
      <vt:lpstr>Rotations for Teams of 3 </vt:lpstr>
      <vt:lpstr>PowerPoint Presentation</vt:lpstr>
      <vt:lpstr>PowerPoint Presentation</vt:lpstr>
      <vt:lpstr>Reviewer</vt:lpstr>
      <vt:lpstr>Navigator</vt:lpstr>
      <vt:lpstr>Driver</vt:lpstr>
      <vt:lpstr>Tester (Teams of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389</cp:revision>
  <dcterms:created xsi:type="dcterms:W3CDTF">2013-07-15T20:26:40Z</dcterms:created>
  <dcterms:modified xsi:type="dcterms:W3CDTF">2025-05-04T17:23:32Z</dcterms:modified>
</cp:coreProperties>
</file>