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5" r:id="rId2"/>
    <p:sldId id="436" r:id="rId3"/>
    <p:sldId id="438" r:id="rId4"/>
    <p:sldId id="439" r:id="rId5"/>
    <p:sldId id="4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E8AB5F2A-1869-493E-BE7D-696EA7AD2005}"/>
    <pc:docChg chg="custSel addSld delSld modSld">
      <pc:chgData name="Yoder, Jason" userId="28f4d4d8-da04-4f86-b14d-a21675737bc5" providerId="ADAL" clId="{E8AB5F2A-1869-493E-BE7D-696EA7AD2005}" dt="2023-10-12T11:47:30.837" v="368" actId="20577"/>
      <pc:docMkLst>
        <pc:docMk/>
      </pc:docMkLst>
      <pc:sldChg chg="addSp delSp mod">
        <pc:chgData name="Yoder, Jason" userId="28f4d4d8-da04-4f86-b14d-a21675737bc5" providerId="ADAL" clId="{E8AB5F2A-1869-493E-BE7D-696EA7AD2005}" dt="2023-10-12T11:44:31.026" v="290" actId="9405"/>
        <pc:sldMkLst>
          <pc:docMk/>
          <pc:sldMk cId="4198287119" sldId="436"/>
        </pc:sldMkLst>
        <pc:picChg chg="add">
          <ac:chgData name="Yoder, Jason" userId="28f4d4d8-da04-4f86-b14d-a21675737bc5" providerId="ADAL" clId="{E8AB5F2A-1869-493E-BE7D-696EA7AD2005}" dt="2023-10-12T11:41:50.792" v="1" actId="22"/>
          <ac:picMkLst>
            <pc:docMk/>
            <pc:sldMk cId="4198287119" sldId="436"/>
            <ac:picMk id="3" creationId="{F5501E20-DFC3-8AE4-1A04-EE8CD21F90D7}"/>
          </ac:picMkLst>
        </pc:picChg>
        <pc:picChg chg="del">
          <ac:chgData name="Yoder, Jason" userId="28f4d4d8-da04-4f86-b14d-a21675737bc5" providerId="ADAL" clId="{E8AB5F2A-1869-493E-BE7D-696EA7AD2005}" dt="2023-10-12T11:41:50.485" v="0" actId="478"/>
          <ac:picMkLst>
            <pc:docMk/>
            <pc:sldMk cId="4198287119" sldId="436"/>
            <ac:picMk id="5" creationId="{6FAEB4EF-FD32-0EC9-F4B4-C78679EFABB1}"/>
          </ac:picMkLst>
        </pc:picChg>
        <pc:inkChg chg="add">
          <ac:chgData name="Yoder, Jason" userId="28f4d4d8-da04-4f86-b14d-a21675737bc5" providerId="ADAL" clId="{E8AB5F2A-1869-493E-BE7D-696EA7AD2005}" dt="2023-10-12T11:44:19.777" v="289" actId="9405"/>
          <ac:inkMkLst>
            <pc:docMk/>
            <pc:sldMk cId="4198287119" sldId="436"/>
            <ac:inkMk id="4" creationId="{CB4327A5-A7CB-CEA1-ACEF-ADA3F1F9CA8D}"/>
          </ac:inkMkLst>
        </pc:inkChg>
        <pc:inkChg chg="add">
          <ac:chgData name="Yoder, Jason" userId="28f4d4d8-da04-4f86-b14d-a21675737bc5" providerId="ADAL" clId="{E8AB5F2A-1869-493E-BE7D-696EA7AD2005}" dt="2023-10-12T11:44:31.026" v="290" actId="9405"/>
          <ac:inkMkLst>
            <pc:docMk/>
            <pc:sldMk cId="4198287119" sldId="436"/>
            <ac:inkMk id="6" creationId="{D4390FD6-A399-384E-D8A7-956AB7D83CB4}"/>
          </ac:inkMkLst>
        </pc:inkChg>
      </pc:sldChg>
      <pc:sldChg chg="del">
        <pc:chgData name="Yoder, Jason" userId="28f4d4d8-da04-4f86-b14d-a21675737bc5" providerId="ADAL" clId="{E8AB5F2A-1869-493E-BE7D-696EA7AD2005}" dt="2023-10-12T11:44:07.916" v="288" actId="47"/>
        <pc:sldMkLst>
          <pc:docMk/>
          <pc:sldMk cId="859268817" sldId="437"/>
        </pc:sldMkLst>
      </pc:sldChg>
      <pc:sldChg chg="addSp delSp new mod">
        <pc:chgData name="Yoder, Jason" userId="28f4d4d8-da04-4f86-b14d-a21675737bc5" providerId="ADAL" clId="{E8AB5F2A-1869-493E-BE7D-696EA7AD2005}" dt="2023-10-12T11:42:28.281" v="5" actId="478"/>
        <pc:sldMkLst>
          <pc:docMk/>
          <pc:sldMk cId="2706205063" sldId="438"/>
        </pc:sldMkLst>
        <pc:spChg chg="del">
          <ac:chgData name="Yoder, Jason" userId="28f4d4d8-da04-4f86-b14d-a21675737bc5" providerId="ADAL" clId="{E8AB5F2A-1869-493E-BE7D-696EA7AD2005}" dt="2023-10-12T11:42:27.470" v="4" actId="478"/>
          <ac:spMkLst>
            <pc:docMk/>
            <pc:sldMk cId="2706205063" sldId="438"/>
            <ac:spMk id="2" creationId="{47AF7D9A-EEA9-E170-130A-F2D77653FBC8}"/>
          </ac:spMkLst>
        </pc:spChg>
        <pc:spChg chg="del">
          <ac:chgData name="Yoder, Jason" userId="28f4d4d8-da04-4f86-b14d-a21675737bc5" providerId="ADAL" clId="{E8AB5F2A-1869-493E-BE7D-696EA7AD2005}" dt="2023-10-12T11:42:28.281" v="5" actId="478"/>
          <ac:spMkLst>
            <pc:docMk/>
            <pc:sldMk cId="2706205063" sldId="438"/>
            <ac:spMk id="3" creationId="{5C89BBDA-D4EF-6E59-6B3A-2C7E9E1DA6B7}"/>
          </ac:spMkLst>
        </pc:spChg>
        <pc:picChg chg="add">
          <ac:chgData name="Yoder, Jason" userId="28f4d4d8-da04-4f86-b14d-a21675737bc5" providerId="ADAL" clId="{E8AB5F2A-1869-493E-BE7D-696EA7AD2005}" dt="2023-10-12T11:42:23.736" v="3" actId="22"/>
          <ac:picMkLst>
            <pc:docMk/>
            <pc:sldMk cId="2706205063" sldId="438"/>
            <ac:picMk id="5" creationId="{AED8F23E-D8C7-6EC0-3A9F-2943163EB950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3:50.719" v="287" actId="14100"/>
        <pc:sldMkLst>
          <pc:docMk/>
          <pc:sldMk cId="2879748146" sldId="439"/>
        </pc:sldMkLst>
        <pc:spChg chg="mod">
          <ac:chgData name="Yoder, Jason" userId="28f4d4d8-da04-4f86-b14d-a21675737bc5" providerId="ADAL" clId="{E8AB5F2A-1869-493E-BE7D-696EA7AD2005}" dt="2023-10-12T11:43:09.179" v="93" actId="20577"/>
          <ac:spMkLst>
            <pc:docMk/>
            <pc:sldMk cId="2879748146" sldId="439"/>
            <ac:spMk id="2" creationId="{EC3DB8A3-B7D5-A402-3503-2FFC39F2BA74}"/>
          </ac:spMkLst>
        </pc:spChg>
        <pc:spChg chg="mod">
          <ac:chgData name="Yoder, Jason" userId="28f4d4d8-da04-4f86-b14d-a21675737bc5" providerId="ADAL" clId="{E8AB5F2A-1869-493E-BE7D-696EA7AD2005}" dt="2023-10-12T11:43:50.719" v="287" actId="14100"/>
          <ac:spMkLst>
            <pc:docMk/>
            <pc:sldMk cId="2879748146" sldId="439"/>
            <ac:spMk id="3" creationId="{BD2AD413-E474-2126-A44D-1B7ED48525BE}"/>
          </ac:spMkLst>
        </pc:spChg>
        <pc:picChg chg="add mod">
          <ac:chgData name="Yoder, Jason" userId="28f4d4d8-da04-4f86-b14d-a21675737bc5" providerId="ADAL" clId="{E8AB5F2A-1869-493E-BE7D-696EA7AD2005}" dt="2023-10-12T11:42:55.448" v="8" actId="1076"/>
          <ac:picMkLst>
            <pc:docMk/>
            <pc:sldMk cId="2879748146" sldId="439"/>
            <ac:picMk id="5" creationId="{B25ACCA1-F5FA-21FE-67AF-C8B098133F1A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7:30.837" v="368" actId="20577"/>
        <pc:sldMkLst>
          <pc:docMk/>
          <pc:sldMk cId="623651849" sldId="440"/>
        </pc:sldMkLst>
        <pc:spChg chg="mod">
          <ac:chgData name="Yoder, Jason" userId="28f4d4d8-da04-4f86-b14d-a21675737bc5" providerId="ADAL" clId="{E8AB5F2A-1869-493E-BE7D-696EA7AD2005}" dt="2023-10-12T11:47:23.383" v="330" actId="20577"/>
          <ac:spMkLst>
            <pc:docMk/>
            <pc:sldMk cId="623651849" sldId="440"/>
            <ac:spMk id="2" creationId="{9AEA89BF-F67F-2017-5448-43894E946EDF}"/>
          </ac:spMkLst>
        </pc:spChg>
        <pc:spChg chg="mod">
          <ac:chgData name="Yoder, Jason" userId="28f4d4d8-da04-4f86-b14d-a21675737bc5" providerId="ADAL" clId="{E8AB5F2A-1869-493E-BE7D-696EA7AD2005}" dt="2023-10-12T11:47:30.837" v="368" actId="20577"/>
          <ac:spMkLst>
            <pc:docMk/>
            <pc:sldMk cId="623651849" sldId="440"/>
            <ac:spMk id="3" creationId="{02165F0E-9E86-9638-1A35-86AA82BADD14}"/>
          </ac:spMkLst>
        </pc:spChg>
        <pc:picChg chg="add mod">
          <ac:chgData name="Yoder, Jason" userId="28f4d4d8-da04-4f86-b14d-a21675737bc5" providerId="ADAL" clId="{E8AB5F2A-1869-493E-BE7D-696EA7AD2005}" dt="2023-10-12T11:47:10.687" v="293" actId="1076"/>
          <ac:picMkLst>
            <pc:docMk/>
            <pc:sldMk cId="623651849" sldId="440"/>
            <ac:picMk id="5" creationId="{D94F9559-B5A0-A561-2779-399E5D23869F}"/>
          </ac:picMkLst>
        </pc:picChg>
      </pc:sldChg>
    </pc:docChg>
  </pc:docChgLst>
  <pc:docChgLst>
    <pc:chgData name="Yoder, Jason" userId="28f4d4d8-da04-4f86-b14d-a21675737bc5" providerId="ADAL" clId="{681BC63D-2928-4579-B691-57EC26AE0CF5}"/>
    <pc:docChg chg="custSel modSld">
      <pc:chgData name="Yoder, Jason" userId="28f4d4d8-da04-4f86-b14d-a21675737bc5" providerId="ADAL" clId="{681BC63D-2928-4579-B691-57EC26AE0CF5}" dt="2023-11-20T22:03:47.156" v="12" actId="20577"/>
      <pc:docMkLst>
        <pc:docMk/>
      </pc:docMkLst>
      <pc:sldChg chg="modSp mod">
        <pc:chgData name="Yoder, Jason" userId="28f4d4d8-da04-4f86-b14d-a21675737bc5" providerId="ADAL" clId="{681BC63D-2928-4579-B691-57EC26AE0CF5}" dt="2023-11-20T22:01:59.045" v="2" actId="20577"/>
        <pc:sldMkLst>
          <pc:docMk/>
          <pc:sldMk cId="2879748146" sldId="439"/>
        </pc:sldMkLst>
        <pc:spChg chg="mod">
          <ac:chgData name="Yoder, Jason" userId="28f4d4d8-da04-4f86-b14d-a21675737bc5" providerId="ADAL" clId="{681BC63D-2928-4579-B691-57EC26AE0CF5}" dt="2023-11-20T22:01:59.045" v="2" actId="20577"/>
          <ac:spMkLst>
            <pc:docMk/>
            <pc:sldMk cId="2879748146" sldId="439"/>
            <ac:spMk id="2" creationId="{EC3DB8A3-B7D5-A402-3503-2FFC39F2BA74}"/>
          </ac:spMkLst>
        </pc:spChg>
      </pc:sldChg>
      <pc:sldChg chg="addSp delSp modSp mod">
        <pc:chgData name="Yoder, Jason" userId="28f4d4d8-da04-4f86-b14d-a21675737bc5" providerId="ADAL" clId="{681BC63D-2928-4579-B691-57EC26AE0CF5}" dt="2023-11-20T22:03:47.156" v="12" actId="20577"/>
        <pc:sldMkLst>
          <pc:docMk/>
          <pc:sldMk cId="623651849" sldId="440"/>
        </pc:sldMkLst>
        <pc:spChg chg="mod">
          <ac:chgData name="Yoder, Jason" userId="28f4d4d8-da04-4f86-b14d-a21675737bc5" providerId="ADAL" clId="{681BC63D-2928-4579-B691-57EC26AE0CF5}" dt="2023-11-20T22:03:47.156" v="12" actId="20577"/>
          <ac:spMkLst>
            <pc:docMk/>
            <pc:sldMk cId="623651849" sldId="440"/>
            <ac:spMk id="2" creationId="{9AEA89BF-F67F-2017-5448-43894E946EDF}"/>
          </ac:spMkLst>
        </pc:spChg>
        <pc:picChg chg="del">
          <ac:chgData name="Yoder, Jason" userId="28f4d4d8-da04-4f86-b14d-a21675737bc5" providerId="ADAL" clId="{681BC63D-2928-4579-B691-57EC26AE0CF5}" dt="2023-11-20T22:03:40.789" v="3" actId="478"/>
          <ac:picMkLst>
            <pc:docMk/>
            <pc:sldMk cId="623651849" sldId="440"/>
            <ac:picMk id="5" creationId="{D94F9559-B5A0-A561-2779-399E5D23869F}"/>
          </ac:picMkLst>
        </pc:picChg>
        <pc:picChg chg="add mod">
          <ac:chgData name="Yoder, Jason" userId="28f4d4d8-da04-4f86-b14d-a21675737bc5" providerId="ADAL" clId="{681BC63D-2928-4579-B691-57EC26AE0CF5}" dt="2023-11-20T22:03:42.758" v="5" actId="1076"/>
          <ac:picMkLst>
            <pc:docMk/>
            <pc:sldMk cId="623651849" sldId="440"/>
            <ac:picMk id="6" creationId="{14FEFCE0-80E8-29B5-E8F5-C85FFD4E9A2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1:44:1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12856 21 24575,'-4'-2'0,"0"-1"0,0 1 0,1 0 0,-1 0 0,0 0 0,-1 1 0,1 0 0,0-1 0,0 1 0,-1 1 0,1-1 0,0 1 0,-1-1 0,-6 2 0,-3-2 0,-414 8 0,206 3 0,-1133-5 0,756-7 0,-911 2 0,1079 14 0,15-1 0,-1347-14 0,1397 14 0,29 1 0,-1562-13 0,914-3 0,262-14 0,117 6 0,548 10 0,-169-13 0,20 0 0,-394 13-1365,561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22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24575,'0'18'0,"-5"39"0,-1 36 0,0 45 0,2 30 0,0 15 0,2 7 0,1 19 0,1 5 0,0-11 0,0 7 0,0-15 0,0-31 0,1-38 0,-1-28 0,0-25 0,0-21 0,0-19-8191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40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24575,'5'0'0,"6"0"0,5 0 0,5 0 0,4 0 0,-3-4 0,0-2 0,0 0 0,2 1 0,0 2 0,2 1 0,0 1 0,1 0 0,0 1 0,0 1 0,1-1 0,3 0 0,-2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2T11:44:3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80,'922'16,"-849"-13,330 22,142-14,-339-13,4084 2,-4240-3,1-2,62-14,-57 8,86-5,325 14,-212 5,2692-3,-2706-14,-101 4,-9 2,413-13,661 22,-1186-2,0-1,33-8,-31 5,40-3,10 7,-40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13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24575,'-9'1'0,"0"0"0,0 0 0,1 1 0,-1 0 0,0 0 0,1 1 0,0 0 0,0 1 0,0-1 0,0 2 0,0-1 0,-7 7 0,-3 3 0,0 1 0,2 0 0,-24 28 0,30-30 0,0 0 0,1 1 0,1 0 0,0 1 0,1 0 0,0 0 0,1 0 0,-5 25 0,6-17 0,0 1 0,2 0 0,1 1 0,1-1 0,2 29 0,0-42 0,0 0 0,1-1 0,1 1 0,-1 0 0,2-1 0,-1 1 0,1-1 0,1 0 0,0-1 0,12 19 0,-7-16 0,-1-1 0,2 1 0,0-2 0,0 1 0,1-2 0,0 1 0,15 7 0,3 0 0,1-2 0,1-2 0,0 0 0,1-2 0,0-2 0,42 7 0,-3-7 0,1-4 0,135-6 0,-78-2 0,-105 4 0,0-2 0,0-1 0,-1 0 0,46-12 0,-63 12 0,0-1 0,-1 1 0,1-1 0,0-1 0,-1 1 0,0-1 0,0 0 0,0 0 0,0-1 0,-1 0 0,1 0 0,-1 0 0,-1-1 0,1 1 0,-1-1 0,0 0 0,0-1 0,-1 1 0,1-1 0,-2 1 0,4-10 0,0-8 0,-2 0 0,0 0 0,-1-1 0,-2 1 0,-1-1 0,0 1 0,-7-41 0,5 50 0,-1 0 0,-1 1 0,0-1 0,-1 1 0,0 0 0,-1 0 0,-1 1 0,0-1 0,-1 1 0,-15-20 0,14 24 0,0 0 0,0 0 0,0 1 0,-1 0 0,-1 1 0,1 0 0,-1 0 0,0 1 0,-1 1 0,1 0 0,-1 0 0,0 1 0,-13-2 0,-24-3 0,0 2 0,-84-2 0,-100 15 0,226-6 0,-36 2-170,0 2-1,0 2 0,1 1 1,0 2-1,0 3 0,1 1 1,-39 18-1,55-18-6655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14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892 23 24575,'0'-1'0,"-1"0"0,1 1 0,-1-1 0,1 0 0,-1 0 0,1 0 0,-1 0 0,0 0 0,0 1 0,1-1 0,-1 0 0,0 1 0,0-1 0,0 0 0,0 1 0,0-1 0,0 1 0,0-1 0,0 1 0,0 0 0,0-1 0,0 1 0,0 0 0,0 0 0,-2 0 0,-33-5 0,31 5 0,-31-2 0,1 2 0,0 1 0,0 2 0,-68 14 0,-133 53 0,201-55 0,1 1 0,-36 23 0,31-17 0,25-13 0,0 0 0,0 2 0,1-1 0,0 1 0,1 1 0,0 1 0,1-1 0,-11 18 0,17-23 0,0 1 0,0 0 0,0 0 0,1 1 0,0 0 0,0-1 0,1 1 0,1 1 0,-1-1 0,2 0 0,-1 0 0,1 1 0,0-1 0,1 1 0,2 17 0,0-17 0,1 0 0,1-1 0,-1 0 0,2 0 0,-1 0 0,1 0 0,0 0 0,1-1 0,0 0 0,1 0 0,9 9 0,11 8 0,53 37 0,-74-58 0,26 18 0,1-2 0,0-1 0,1-2 0,1-2 0,1 0 0,0-3 0,66 14 0,-32-14 0,0-3 0,1-4 0,94-3 0,-147-3 0,0 0 0,0-1 0,28-7 0,-40 8 0,0-1 0,-1 0 0,1 0 0,-1 0 0,0-1 0,1 0 0,-1 0 0,-1 0 0,1-1 0,0 1 0,-1-1 0,0 0 0,0-1 0,0 1 0,5-8 0,4-12 0,-1-1 0,-1 0 0,-2-1 0,0 0 0,-2-1 0,0 0 0,-2 0 0,-2 0 0,0-1 0,-1 1 0,-2-1 0,-4-38 0,2 53 0,-1 0 0,0 0 0,0 1 0,-1-1 0,-1 1 0,0 0 0,0 0 0,-2 1 0,1-1 0,-1 1 0,-1 1 0,0-1 0,-1 1 0,1 1 0,-2 0 0,1 0 0,-2 1 0,1 0 0,-1 0 0,0 1 0,0 1 0,-1 0 0,0 1 0,0 0 0,0 0 0,-1 2 0,1-1 0,-1 2 0,-21-3 0,-6 5-1365,5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1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706 1 24575,'-111'1'0,"-196"29"0,293-28 0,0 2 0,1 0 0,-1 1 0,1 0 0,0 1 0,1 0 0,-1 1 0,1 0 0,0 1 0,1 1 0,0-1 0,1 2 0,-1 0 0,2 0 0,-11 14 0,9-10 0,2 1 0,0 0 0,0 0 0,1 1 0,1 0 0,1 0 0,0 1 0,1-1 0,1 1 0,0 1 0,-1 32 0,4-44 0,-1 36 0,7 81 0,-4-110 0,2 0 0,0 1 0,0-2 0,1 1 0,1 0 0,0-1 0,0 1 0,1-1 0,1-1 0,10 15 0,-4-12 0,1 0 0,0 0 0,1-1 0,0-1 0,1 0 0,0-1 0,1-1 0,1-1 0,-1 0 0,1-1 0,1-1 0,-1-1 0,36 8 0,11-3 0,0-2 0,117 1 0,-151-9 0,-1-2 0,1-1 0,0-2 0,-1-1 0,0-1 0,0-2 0,35-14 0,-49 16 0,0-1 0,0-1 0,-1-1 0,0 0 0,-1-1 0,0 0 0,0-1 0,-1-1 0,-1 0 0,0-1 0,-1 0 0,0-1 0,-1 0 0,10-18 0,-11 14 0,-2 0 0,1 0 0,-2-1 0,0 0 0,-2 0 0,0 0 0,-1-1 0,-1 1 0,0-1 0,-2 0 0,-3-35 0,1 48 0,0-1 0,0 1 0,0 0 0,-1 0 0,0 0 0,-1 0 0,1 1 0,-1-1 0,0 1 0,-1 0 0,0 0 0,0 1 0,0-1 0,-1 1 0,-8-7 0,-11-5 0,0 0 0,-42-20 0,51 29 0,-241-110-560,222 103-245,-20-8-6021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18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0 274 24575,'1'-4'0,"0"-1"0,1 1 0,-1-1 0,1 1 0,0 0 0,0 0 0,1 0 0,-1 0 0,1 0 0,-1 0 0,1 1 0,1-1 0,-1 1 0,0 0 0,1 0 0,4-3 0,1-3 0,15-11 0,0 1 0,2 1 0,0 2 0,1 0 0,1 1 0,0 2 0,0 1 0,2 1 0,-1 2 0,1 1 0,32-5 0,27 1 0,0 3 0,139 4 0,-48 13 0,-149-5 0,-1 2 0,0 0 0,53 19 0,-78-22 0,0 0 0,0 0 0,-1 0 0,1 0 0,0 1 0,-1 0 0,0 0 0,0 1 0,0-1 0,0 1 0,0-1 0,-1 1 0,0 1 0,1-1 0,-2 0 0,5 9 0,-4-7 0,-1 0 0,0 0 0,-1 1 0,0-1 0,0 1 0,0-1 0,-1 1 0,0-1 0,0 1 0,-1-1 0,-2 13 0,-1-1 0,-2-1 0,0 0 0,-1 0 0,0-1 0,-1 0 0,-1 0 0,-1-1 0,-21 27 0,11-21 0,-1-1 0,0-1 0,-1 0 0,-1-2 0,-47 27 0,26-20 0,-2-3 0,-72 25 0,117-46 0,-9 4 0,-1 0 0,0-1 0,-1-1 0,1 0 0,-21 2 0,31-4 0,0 0 0,1 0 0,-1 0 0,1 0 0,-1 0 0,0 0 0,1 0 0,-1 0 0,0 0 0,1 0 0,-1-1 0,1 1 0,-1 0 0,0 0 0,1-1 0,-1 1 0,1 0 0,-1-1 0,1 1 0,-1 0 0,1-1 0,-1 0 0,8-7 0,25-6 0,3 5 0,1 3 0,0 1 0,0 1 0,0 3 0,0 0 0,0 2 0,0 2 0,45 10 0,-70-11 0,0 1 0,0 1 0,-1 0 0,1 0 0,-1 1 0,0 0 0,13 10 0,-18-11 0,0 0 0,-1 1 0,1-1 0,-1 1 0,0 0 0,0 0 0,-1 0 0,1 1 0,-1 0 0,0-1 0,-1 1 0,1 0 0,-1 0 0,2 10 0,2 23 0,-2 0 0,0 58 0,1 23 0,10-13 0,-6-55 0,-3 0 0,0 71 0,-6-119 0,-1 1 0,0 0 0,1 0 0,-1 0 0,-1 0 0,1 0 0,-1-1 0,0 1 0,0-1 0,0 1 0,-1-1 0,1 0 0,-1 0 0,0 0 0,-5 5 0,1-3 0,1-1 0,-1 1 0,0-2 0,-1 1 0,1-1 0,-1 0 0,1 0 0,-12 3 0,-9 1 0,0-2 0,0 0 0,-1-2 0,-34 0 0,-56-2-1365,76-3-5461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19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87 24575,'0'6'0,"-1"-1"0,0 1 0,-1-1 0,1 0 0,-1 0 0,0 0 0,-1 0 0,1 0 0,-1 0 0,0 0 0,0-1 0,-7 9 0,5-7 0,-20 24 0,-1-1 0,-2-2 0,-41 33 0,-46 46 0,110-101 0,0 0 0,1 1 0,-1 0 0,2-1 0,-1 1 0,0 1 0,1-1 0,1 0 0,-1 1 0,-2 7 0,5-11 0,0-1 0,0 1 0,-1-1 0,1 1 0,1-1 0,-1 1 0,0-1 0,0 1 0,1-1 0,0 0 0,-1 1 0,1-1 0,0 0 0,0 1 0,0-1 0,1 0 0,-1 0 0,0 0 0,1 0 0,-1 0 0,1 0 0,0-1 0,0 1 0,0 0 0,0-1 0,0 1 0,0-1 0,0 0 0,0 0 0,0 0 0,3 1 0,9 4 0,-1-2 0,1 1 0,0-2 0,1 0 0,-1-1 0,0 0 0,1-1 0,27-1 0,-9-3 0,0-1 0,57-14 0,-69 12 0,-1 0 0,-1-1 0,0 0 0,0-2 0,0-1 0,-1 0 0,0-1 0,22-18 0,-30 20 0,-1 0 0,0-1 0,0 1 0,-1-2 0,0 1 0,-1-1 0,0 0 0,-1-1 0,0 0 0,-1 0 0,0 0 0,-1 0 0,0-1 0,2-17 0,-2-2 0,-1 0 0,-1 0 0,-3 0 0,-6-58 0,7 87-52,-1 1-1,1-1 1,0 0-1,-1 1 1,0-1-1,1 1 1,-1-1-1,0 1 1,0 0-1,0-1 1,-1 1-1,1 0 1,-1 0-1,1 0 1,-1 0-1,0 0 1,0 0-1,1 0 1,-1 0-1,-1 1 1,1-1-1,0 1 0,0-1 1,0 1-1,-5-2 1,-17-3-6774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21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24575,'0'7'0,"1"0"0,0 0 0,1 0 0,2 10 0,4 13 0,84 501 0,-89-520 0,-1 4 0,1 0 0,1-1 0,1 0 0,11 25 0,-16-38 0,0-1 0,0 0 0,0 1 0,0-1 0,0 0 0,0 0 0,0 1 0,0-1 0,1 0 0,-1 1 0,0-1 0,0 0 0,0 0 0,0 1 0,1-1 0,-1 0 0,0 0 0,0 0 0,0 1 0,1-1 0,-1 0 0,0 0 0,0 0 0,1 0 0,-1 1 0,0-1 0,0 0 0,1 0 0,-1 0 0,0 0 0,1 0 0,-1 0 0,0 0 0,0 0 0,1 0 0,-1 0 0,0 0 0,1 0 0,-1 0 0,0 0 0,1 0 0,-1 0 0,6-15 0,-1-27 0,-5 40 0,2-215 0,-2 27 0,0 183 0,1-1 0,-1 1 0,1 0 0,1-1 0,-1 1 0,1 0 0,1 0 0,-1 0 0,1 0 0,4-7 0,-5 11 0,1 0 0,-1 0 0,1 0 0,0 0 0,0 0 0,0 1 0,0-1 0,0 1 0,1 0 0,-1 0 0,1 0 0,-1 1 0,1-1 0,0 1 0,-1 0 0,1 0 0,0 0 0,0 0 0,0 1 0,7-1 0,0 1 24,1 0 0,0 0 0,-1 1 0,20 5 0,-25-5-159,0 1 0,0 0 0,0 0 0,-1 0 0,1 1 0,-1 0 0,0 0 0,0 0 0,0 0 0,8 9 0,6 11-6691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1:51:22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24575,'-5'11'0,"1"0"0,0-1 0,1 2 0,1-1 0,-1 0 0,1 12 0,-1 73 0,2-53 0,0 398 0,2-285 0,-2-150 0,1 1 0,1-1 0,-1 1 0,1-1 0,0 1 0,1-1 0,-1 1 0,3 5 0,-2-10 0,-1 0 0,0 0 0,0-1 0,0 1 0,1 0 0,-1-1 0,1 1 0,0-1 0,-1 0 0,1 1 0,0-1 0,0 0 0,-1 0 0,1 0 0,0-1 0,0 1 0,0 0 0,0-1 0,0 1 0,1-1 0,-1 1 0,0-1 0,0 0 0,0 0 0,0 0 0,0 0 0,0-1 0,3 1 0,24-5 0,0 0 0,38-13 0,8-2 0,29 1-16,172-11-1,109 21 166,85-7-1630,-363 5-5345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A2B6-13AF-49FC-B15E-7C72D3DC1C2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38BE1-F444-4C8B-996D-F966CDBF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F8D-15E8-FD16-FFBF-16EE5896F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436B-8505-21B2-EE1A-EE4D916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093E-D4C4-B18C-6B99-C070AFE7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6487-2694-48A7-9A16-ABA07AC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327B-F0C4-2C75-5B0C-3085BB8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0D4-AF02-6F9B-6005-FDD68ED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8BFF-7C2C-BF19-1753-FCD48745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A421-27E7-1D3E-3333-57547BB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32E-6FDC-B3CD-2310-743AD9E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0034-3C80-D024-64E4-8D36764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3748-8D4C-8450-69C2-93D14963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267D-9179-1099-B309-70FC758C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C6B-9994-E33D-484E-AA61F7B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8FEF-66D0-A0A3-6758-24F4007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774-BF32-2764-FBD5-BC5DA71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111-C98D-E0E5-FF90-0729583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AD6E-5D0F-C5BE-FF14-0BC2552C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9C3B-A8D4-A438-2AE8-3A8F7D1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C2F0-C53F-3A9A-C4CB-30ABAD4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C139-AC84-4B5D-A352-32FF420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096-75FC-D6DD-8E51-EE2FEF99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940B-C39B-72FC-61ED-27C925D8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C67-9AAF-AE02-D27B-67674B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5103-7527-98B7-DCDD-C111DBE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11A-ABCA-8AAE-5683-48C7D88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694F-A90C-C444-36E2-69C47E37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FBA-86CD-B1EE-87C7-C82BEE56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3078-F49A-33BB-E4F8-2E11E659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5999-EB37-C8D0-21B1-82E3A61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6BC3-4CC1-A656-BA04-6DAD9AF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21A9-5F23-A872-3DA8-DEE8BC55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C8FD-B097-D1B8-8DB2-EC6470A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6E2E-898B-1392-0D38-BBBCAE19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C012-82FA-A6C4-BF03-A47E4931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0AEF4-7AE9-A350-ACF8-220C16A8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B8208-C3A2-0BEB-B5B8-A65E70D9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1E3A9-0597-97AD-B146-A36750CD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3206-4004-AB1C-9306-0C50489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FFEF-17B6-ECA6-73C9-7A8E540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2537-A8AB-CC54-6704-C5A2051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7B8E6-21EB-9E50-6215-3E4C72F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66A-7414-7940-37C6-B76D99D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178D-3F02-979F-1A37-05E9185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5CFC-CC3A-C501-7519-543CCC6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C1F5-5D58-E8A1-916A-BE9AB8C2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18AC-57D3-3432-BC29-F131647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DF82-E44B-0A60-ABE1-A47CE32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94C-6314-4DA2-74F0-CE81EBBB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B70D-509C-2EC5-407B-56509175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DFEE-409A-83B6-65B4-DC338A8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1393-E026-54EC-4A8B-A8C0E16D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5431-7D5F-E92F-ECCF-1C1C7D6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CF1-5096-09FB-308F-2851EDEF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CEB35-2198-FFAE-B95D-6156F112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6801-34E8-408F-8B21-D8CAD43E1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AF08-98DE-6EAA-498C-8EA1427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119-CA6F-D9C1-4280-6151F02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0E21-064E-49B7-45AE-1164F93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1E4AA-064A-AE5B-F7ED-BB0A326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9EED-AF6B-73AE-0B95-3CA6609B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2EE-7B90-86F2-F9FB-B0276E48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27BC-DF25-44C8-995F-D41C7A94349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6C8-DB48-2A1B-B443-4F5C5EE1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358F-3F60-EBEA-89BC-587E9ECC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51C51-55DF-3814-0DF1-18D571B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990600"/>
          </a:xfrm>
        </p:spPr>
        <p:txBody>
          <a:bodyPr/>
          <a:lstStyle/>
          <a:p>
            <a:r>
              <a:rPr lang="en-US" dirty="0"/>
              <a:t>Look for an email (check spam)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C8391-6D57-BB88-C41F-8F1013C7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4A86-0192-17F4-5FAA-9243D76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2038"/>
            <a:ext cx="9181655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01E20-DFC3-8AE4-1A04-EE8CD21F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6"/>
          <a:stretch/>
        </p:blipFill>
        <p:spPr>
          <a:xfrm>
            <a:off x="32575" y="3455509"/>
            <a:ext cx="11534661" cy="44963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14:cNvPr>
              <p14:cNvContentPartPr/>
              <p14:nvPr/>
            </p14:nvContentPartPr>
            <p14:xfrm>
              <a:off x="3469446" y="1585358"/>
              <a:ext cx="4628160" cy="2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446" y="1576718"/>
                <a:ext cx="4645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14:cNvPr>
              <p14:cNvContentPartPr/>
              <p14:nvPr/>
            </p14:nvContentPartPr>
            <p14:xfrm>
              <a:off x="3450006" y="1422638"/>
              <a:ext cx="469980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6006" y="1314998"/>
                <a:ext cx="480744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E6B2DE-C497-C907-591E-4D15E6CB5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17033"/>
            <a:ext cx="12192000" cy="34587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A4B7E7-B9D6-AE1D-7D11-005AE5B83C75}"/>
              </a:ext>
            </a:extLst>
          </p:cNvPr>
          <p:cNvGrpSpPr/>
          <p:nvPr/>
        </p:nvGrpSpPr>
        <p:grpSpPr>
          <a:xfrm>
            <a:off x="873850" y="777845"/>
            <a:ext cx="472680" cy="1108080"/>
            <a:chOff x="873850" y="777845"/>
            <a:chExt cx="472680" cy="11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00938E-D7B1-9930-BF0F-D451850BD8E1}"/>
                    </a:ext>
                  </a:extLst>
                </p14:cNvPr>
                <p14:cNvContentPartPr/>
                <p14:nvPr/>
              </p14:nvContentPartPr>
              <p14:xfrm>
                <a:off x="912730" y="777845"/>
                <a:ext cx="43380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00938E-D7B1-9930-BF0F-D451850BD8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090" y="759845"/>
                  <a:ext cx="469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96AA3B-AED2-D601-467E-DC39880AA2AB}"/>
                    </a:ext>
                  </a:extLst>
                </p14:cNvPr>
                <p14:cNvContentPartPr/>
                <p14:nvPr/>
              </p14:nvContentPartPr>
              <p14:xfrm>
                <a:off x="885010" y="1158725"/>
                <a:ext cx="418680" cy="302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96AA3B-AED2-D601-467E-DC39880AA2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010" y="1141085"/>
                  <a:ext cx="454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61B7B4-D763-EDE7-994D-2749437F3BC6}"/>
                    </a:ext>
                  </a:extLst>
                </p14:cNvPr>
                <p14:cNvContentPartPr/>
                <p14:nvPr/>
              </p14:nvContentPartPr>
              <p14:xfrm>
                <a:off x="873850" y="1565885"/>
                <a:ext cx="424440" cy="32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61B7B4-D763-EDE7-994D-2749437F3B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850" y="1548245"/>
                  <a:ext cx="4600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1CAF6B-716B-090D-C63A-B7D38ABA8415}"/>
              </a:ext>
            </a:extLst>
          </p:cNvPr>
          <p:cNvGrpSpPr/>
          <p:nvPr/>
        </p:nvGrpSpPr>
        <p:grpSpPr>
          <a:xfrm>
            <a:off x="4746730" y="797645"/>
            <a:ext cx="2018160" cy="873000"/>
            <a:chOff x="4746730" y="797645"/>
            <a:chExt cx="2018160" cy="87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7255AF-8532-D6AC-89A8-463D8C3166FF}"/>
                    </a:ext>
                  </a:extLst>
                </p14:cNvPr>
                <p14:cNvContentPartPr/>
                <p14:nvPr/>
              </p14:nvContentPartPr>
              <p14:xfrm>
                <a:off x="4746730" y="951725"/>
                <a:ext cx="466560" cy="538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7255AF-8532-D6AC-89A8-463D8C3166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8730" y="934085"/>
                  <a:ext cx="5022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6574A1-4BCB-80A0-BA53-D9D9D3741947}"/>
                    </a:ext>
                  </a:extLst>
                </p14:cNvPr>
                <p14:cNvContentPartPr/>
                <p14:nvPr/>
              </p14:nvContentPartPr>
              <p14:xfrm>
                <a:off x="5488330" y="1213445"/>
                <a:ext cx="235800" cy="21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6574A1-4BCB-80A0-BA53-D9D9D37419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0330" y="1195445"/>
                  <a:ext cx="27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9DE314-810F-3F4D-D2E5-DFFA58192F64}"/>
                    </a:ext>
                  </a:extLst>
                </p14:cNvPr>
                <p14:cNvContentPartPr/>
                <p14:nvPr/>
              </p14:nvContentPartPr>
              <p14:xfrm>
                <a:off x="5787490" y="1176725"/>
                <a:ext cx="154080" cy="25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9DE314-810F-3F4D-D2E5-DFFA58192F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69850" y="1158725"/>
                  <a:ext cx="189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E20CEE-DB3C-3C9F-C0CC-94543614F67D}"/>
                    </a:ext>
                  </a:extLst>
                </p14:cNvPr>
                <p14:cNvContentPartPr/>
                <p14:nvPr/>
              </p14:nvContentPartPr>
              <p14:xfrm>
                <a:off x="6186010" y="845885"/>
                <a:ext cx="578880" cy="329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E20CEE-DB3C-3C9F-C0CC-94543614F6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8370" y="827885"/>
                  <a:ext cx="614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B90D0D-1309-AF16-F79E-603DF7B4BBBB}"/>
                    </a:ext>
                  </a:extLst>
                </p14:cNvPr>
                <p14:cNvContentPartPr/>
                <p14:nvPr/>
              </p14:nvContentPartPr>
              <p14:xfrm>
                <a:off x="6516850" y="797645"/>
                <a:ext cx="10440" cy="873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B90D0D-1309-AF16-F79E-603DF7B4BB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9210" y="779645"/>
                  <a:ext cx="4608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9AC8BC-9D9A-14EB-F577-77319B41BECD}"/>
                    </a:ext>
                  </a:extLst>
                </p14:cNvPr>
                <p14:cNvContentPartPr/>
                <p14:nvPr/>
              </p14:nvContentPartPr>
              <p14:xfrm>
                <a:off x="5602810" y="1224965"/>
                <a:ext cx="149040" cy="10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9AC8BC-9D9A-14EB-F577-77319B41BE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84810" y="1206965"/>
                  <a:ext cx="1846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2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8F23E-D8C7-6EC0-3A9F-2943163E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07" y="0"/>
            <a:ext cx="900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B8A3-B7D5-A402-3503-2FFC39F2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extra info to share, do it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D413-E474-2126-A44D-1B7ED485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1235"/>
          </a:xfrm>
        </p:spPr>
        <p:txBody>
          <a:bodyPr/>
          <a:lstStyle/>
          <a:p>
            <a:r>
              <a:rPr lang="en-US" dirty="0"/>
              <a:t>If you are considering dropping the course for any reason</a:t>
            </a:r>
          </a:p>
          <a:p>
            <a:r>
              <a:rPr lang="en-US" dirty="0"/>
              <a:t>If you have an event or anticipate needing to be away from campus</a:t>
            </a:r>
          </a:p>
          <a:p>
            <a:r>
              <a:rPr lang="en-US" dirty="0"/>
              <a:t>If you have any health or personal matters that may influence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CCA1-F5FA-21FE-67AF-C8B09813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89BF-F67F-2017-5448-43894E9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plan to form </a:t>
            </a:r>
            <a:r>
              <a:rPr lang="en-US"/>
              <a:t>teams soon!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5F0E-9E86-9638-1A35-86AA82B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surveys!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pairs may be combined to be a team of 4</a:t>
            </a:r>
          </a:p>
          <a:p>
            <a:r>
              <a:rPr lang="en-US" dirty="0"/>
              <a:t>3 students requesting each other can be a team of 3</a:t>
            </a:r>
          </a:p>
        </p:txBody>
      </p:sp>
    </p:spTree>
    <p:extLst>
      <p:ext uri="{BB962C8B-B14F-4D97-AF65-F5344CB8AC3E}">
        <p14:creationId xmlns:p14="http://schemas.microsoft.com/office/powerpoint/2010/main" val="623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CATME</vt:lpstr>
      <vt:lpstr>PowerPoint Presentation</vt:lpstr>
      <vt:lpstr>PowerPoint Presentation</vt:lpstr>
      <vt:lpstr>If you have any extra info to share, do it here:</vt:lpstr>
      <vt:lpstr>We will plan to form teams soon!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Teams (so far)</dc:title>
  <dc:creator>Yoder, Jason</dc:creator>
  <cp:lastModifiedBy>Yoder, Jason</cp:lastModifiedBy>
  <cp:revision>5</cp:revision>
  <dcterms:created xsi:type="dcterms:W3CDTF">2022-11-22T19:58:17Z</dcterms:created>
  <dcterms:modified xsi:type="dcterms:W3CDTF">2025-04-24T17:37:26Z</dcterms:modified>
</cp:coreProperties>
</file>