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0"/>
  </p:notesMasterIdLst>
  <p:handoutMasterIdLst>
    <p:handoutMasterId r:id="rId21"/>
  </p:handoutMasterIdLst>
  <p:sldIdLst>
    <p:sldId id="314" r:id="rId5"/>
    <p:sldId id="256" r:id="rId6"/>
    <p:sldId id="291" r:id="rId7"/>
    <p:sldId id="306" r:id="rId8"/>
    <p:sldId id="311" r:id="rId9"/>
    <p:sldId id="312" r:id="rId10"/>
    <p:sldId id="292" r:id="rId11"/>
    <p:sldId id="309" r:id="rId12"/>
    <p:sldId id="310" r:id="rId13"/>
    <p:sldId id="308" r:id="rId14"/>
    <p:sldId id="313" r:id="rId15"/>
    <p:sldId id="293" r:id="rId16"/>
    <p:sldId id="295" r:id="rId17"/>
    <p:sldId id="296" r:id="rId18"/>
    <p:sldId id="305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Presentation Details" id="{2D39998C-542A-4FDE-9736-3C61D86CCF0C}">
          <p14:sldIdLst>
            <p14:sldId id="314"/>
            <p14:sldId id="256"/>
            <p14:sldId id="291"/>
            <p14:sldId id="306"/>
            <p14:sldId id="311"/>
            <p14:sldId id="312"/>
            <p14:sldId id="292"/>
            <p14:sldId id="309"/>
            <p14:sldId id="310"/>
            <p14:sldId id="308"/>
          </p14:sldIdLst>
        </p14:section>
        <p14:section name="Eclipse Plugin" id="{CF2FCD51-46CB-4B21-B350-AC776FBEDB6E}">
          <p14:sldIdLst>
            <p14:sldId id="313"/>
            <p14:sldId id="293"/>
            <p14:sldId id="295"/>
            <p14:sldId id="29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3469" autoAdjust="0"/>
  </p:normalViewPr>
  <p:slideViewPr>
    <p:cSldViewPr snapToObjects="1">
      <p:cViewPr varScale="1">
        <p:scale>
          <a:sx n="88" d="100"/>
          <a:sy n="88" d="100"/>
        </p:scale>
        <p:origin x="16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May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May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eclips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-hulman.hosted.panopto.com/Panopto/Pages/Viewer.aspx?id=ccdd8f06-2e45-41bb-9284-abb601523051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86FA-51A5-7AF9-D57A-0E4D6356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69B2-762D-C4E4-8D13-64F5534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duplicates of Slides from the </a:t>
            </a:r>
            <a:r>
              <a:rPr lang="en-US" dirty="0" err="1"/>
              <a:t>ClassMaterials</a:t>
            </a:r>
            <a:r>
              <a:rPr lang="en-US" dirty="0"/>
              <a:t>/</a:t>
            </a:r>
            <a:r>
              <a:rPr lang="en-US" dirty="0" err="1"/>
              <a:t>MergeSort</a:t>
            </a:r>
            <a:r>
              <a:rPr lang="en-US" dirty="0"/>
              <a:t>/Slides</a:t>
            </a:r>
          </a:p>
          <a:p>
            <a:r>
              <a:rPr lang="en-US" dirty="0"/>
              <a:t>If the instructions differ, you should ask your instructor for clarification</a:t>
            </a:r>
          </a:p>
          <a:p>
            <a:r>
              <a:rPr lang="en-US" dirty="0"/>
              <a:t>These were added here for convenience for students looking for </a:t>
            </a:r>
            <a:r>
              <a:rPr lang="en-US"/>
              <a:t>presentation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38542" y="3741967"/>
            <a:ext cx="8382000" cy="1235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17418" y="5125939"/>
            <a:ext cx="8153400" cy="98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9AC97-1790-C4F8-D57A-7851490B5772}"/>
              </a:ext>
            </a:extLst>
          </p:cNvPr>
          <p:cNvSpPr txBox="1"/>
          <p:nvPr/>
        </p:nvSpPr>
        <p:spPr>
          <a:xfrm>
            <a:off x="1676400" y="586739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Experiment Explanation for GARP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Eclipse </a:t>
            </a:r>
            <a:r>
              <a:rPr lang="en-US" sz="2500" dirty="0" err="1"/>
              <a:t>PlantUML</a:t>
            </a:r>
            <a:r>
              <a:rPr lang="en-US" sz="2500" dirty="0"/>
              <a:t> Plugin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1" y="1627485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-162272" y="203377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endParaRPr lang="en-US" sz="2400" dirty="0"/>
          </a:p>
          <a:p>
            <a:r>
              <a:rPr lang="en-US" sz="2400" dirty="0"/>
              <a:t>then remove extra 	</a:t>
            </a:r>
            <a:r>
              <a:rPr lang="en-US" sz="2400"/>
              <a:t>  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74" y="14595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7D218-1659-7DCA-0DD0-CAC70FC8D8BA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F89A7-1E2A-1683-0140-5C151B359604}"/>
              </a:ext>
            </a:extLst>
          </p:cNvPr>
          <p:cNvSpPr txBox="1"/>
          <p:nvPr/>
        </p:nvSpPr>
        <p:spPr>
          <a:xfrm>
            <a:off x="76199" y="1043732"/>
            <a:ext cx="9067801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335B8A"/>
                </a:solidFill>
                <a:effectLst/>
                <a:latin typeface="Times New Roman" panose="02020603050405020304" pitchFamily="18" charset="0"/>
              </a:rPr>
              <a:t>7. Presentation</a:t>
            </a:r>
            <a:endParaRPr 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Your team will give an approximately 7-8 minute presentation on your project (your instructor will give you specifics), which may be open to the Rose-Hulman community. Your goals for this presentation are: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Confidently and professionally describe your results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very short introduction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basic idea of your evolutionary simulator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Demonstrate a sampling of the required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additional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 that you’ve implemented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and show the results of any new experiments you conducted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your success/progress/failure to reproduce the result from the scientific paper  - As applicable relate this to your code’s reusability and extensibility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Describe the basic design of your system and relate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or all of the 5 OODPs as they apply to your code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team member should play a significant role in the delivery of your presentation.</a:t>
            </a:r>
            <a:endParaRPr lang="en-US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Keep your explanation of the basic idea of a genetic algorithm very short (60 seconds max!)</a:t>
            </a:r>
            <a:endParaRPr lang="en-US" sz="36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4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CB5A4-50C0-FDE5-A402-F8677AB5D7A2}"/>
              </a:ext>
            </a:extLst>
          </p:cNvPr>
          <p:cNvSpPr txBox="1"/>
          <p:nvPr/>
        </p:nvSpPr>
        <p:spPr>
          <a:xfrm>
            <a:off x="152400" y="1531044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would expect the following approximate lengths of time for different parts: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minute:  introduction yourself, your simulator, and the basic idea of the project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Demonstrate the basic functionality of your simulator including how a user can change parameters at run-time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Describe the basic design of your system and relate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or all of the 5 OODPs as they apply to your code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(please use simplified UML diagrams as show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here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@7:00)  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2-3 minutes:  Explain at least 1 of your ORIGINAL fitness functions OR ORIGINAL experiments, show the results of simulation and your interpretation of those results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Explain your success/progress/failure to reproduce the result from the scientific paper from M4,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even if you did not succeed you can still relate this to your code’s reusability and extensibility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example, perhaps you had a great deal of trouble refactoring your code to try to reproduce the M4 Scientific paper result, what ways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could 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design be improved to make this easier?</a:t>
            </a: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CF6A5-E136-C9E9-C98F-B033E0A63577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</p:spTree>
    <p:extLst>
      <p:ext uri="{BB962C8B-B14F-4D97-AF65-F5344CB8AC3E}">
        <p14:creationId xmlns:p14="http://schemas.microsoft.com/office/powerpoint/2010/main" val="16051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How to Make Screen Recordings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11092</TotalTime>
  <Words>706</Words>
  <Application>Microsoft Office PowerPoint</Application>
  <PresentationFormat>On-screen Show (4:3)</PresentationFormat>
  <Paragraphs>73</Paragraphs>
  <Slides>15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Noto Sans Symbols</vt:lpstr>
      <vt:lpstr>Symbol</vt:lpstr>
      <vt:lpstr>Times New Roman</vt:lpstr>
      <vt:lpstr>Office Theme</vt:lpstr>
      <vt:lpstr>Note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CSSE 220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950</cp:revision>
  <cp:lastPrinted>2008-10-29T02:15:06Z</cp:lastPrinted>
  <dcterms:created xsi:type="dcterms:W3CDTF">2011-01-13T14:36:30Z</dcterms:created>
  <dcterms:modified xsi:type="dcterms:W3CDTF">2025-05-04T18:07:37Z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